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Lst>
  <p:notesMasterIdLst>
    <p:notesMasterId r:id="rId11"/>
  </p:notesMasterIdLst>
  <p:handoutMasterIdLst>
    <p:handoutMasterId r:id="rId12"/>
  </p:handoutMasterIdLst>
  <p:sldIdLst>
    <p:sldId id="275" r:id="rId5"/>
    <p:sldId id="394" r:id="rId6"/>
    <p:sldId id="395" r:id="rId7"/>
    <p:sldId id="396" r:id="rId8"/>
    <p:sldId id="397" r:id="rId9"/>
    <p:sldId id="366" r:id="rId10"/>
  </p:sldIdLst>
  <p:sldSz cx="1219835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657">
          <p15:clr>
            <a:srgbClr val="A4A3A4"/>
          </p15:clr>
        </p15:guide>
        <p15:guide id="3" orient="horz" pos="3942">
          <p15:clr>
            <a:srgbClr val="A4A3A4"/>
          </p15:clr>
        </p15:guide>
        <p15:guide id="4" pos="3842">
          <p15:clr>
            <a:srgbClr val="A4A3A4"/>
          </p15:clr>
        </p15:guide>
        <p15:guide id="5" pos="390">
          <p15:clr>
            <a:srgbClr val="A4A3A4"/>
          </p15:clr>
        </p15:guide>
        <p15:guide id="6" pos="7305">
          <p15:clr>
            <a:srgbClr val="A4A3A4"/>
          </p15:clr>
        </p15:guide>
        <p15:guide id="7" pos="3918">
          <p15:clr>
            <a:srgbClr val="A4A3A4"/>
          </p15:clr>
        </p15:guide>
        <p15:guide id="8" pos="3791">
          <p15:clr>
            <a:srgbClr val="A4A3A4"/>
          </p15:clr>
        </p15:guide>
        <p15:guide id="9" pos="183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a Casu" initials="AC" lastIdx="5" clrIdx="0">
    <p:extLst>
      <p:ext uri="{19B8F6BF-5375-455C-9EA6-DF929625EA0E}">
        <p15:presenceInfo xmlns:p15="http://schemas.microsoft.com/office/powerpoint/2012/main" userId="S-1-5-21-1644491937-1343024091-1801674531-45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0" autoAdjust="0"/>
    <p:restoredTop sz="95501" autoAdjust="0"/>
  </p:normalViewPr>
  <p:slideViewPr>
    <p:cSldViewPr snapToGrid="0" snapToObjects="1" showGuides="1">
      <p:cViewPr>
        <p:scale>
          <a:sx n="60" d="100"/>
          <a:sy n="60" d="100"/>
        </p:scale>
        <p:origin x="1680" y="702"/>
      </p:cViewPr>
      <p:guideLst>
        <p:guide orient="horz" pos="188"/>
        <p:guide orient="horz" pos="657"/>
        <p:guide orient="horz" pos="3942"/>
        <p:guide pos="3842"/>
        <p:guide pos="390"/>
        <p:guide pos="7305"/>
        <p:guide pos="3918"/>
        <p:guide pos="3791"/>
        <p:guide pos="183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31" d="100"/>
          <a:sy n="31" d="100"/>
        </p:scale>
        <p:origin x="3672" y="138"/>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2" cy="493316"/>
          </a:xfrm>
          <a:prstGeom prst="rect">
            <a:avLst/>
          </a:prstGeom>
        </p:spPr>
        <p:txBody>
          <a:bodyPr vert="horz" lIns="47614" tIns="23807" rIns="47614" bIns="23807" rtlCol="0"/>
          <a:lstStyle>
            <a:lvl1pPr algn="l">
              <a:defRPr sz="700"/>
            </a:lvl1pPr>
          </a:lstStyle>
          <a:p>
            <a:endParaRPr lang="en-GB"/>
          </a:p>
        </p:txBody>
      </p:sp>
      <p:sp>
        <p:nvSpPr>
          <p:cNvPr id="3" name="Date Placeholder 2"/>
          <p:cNvSpPr>
            <a:spLocks noGrp="1"/>
          </p:cNvSpPr>
          <p:nvPr>
            <p:ph type="dt" sz="quarter" idx="1"/>
          </p:nvPr>
        </p:nvSpPr>
        <p:spPr>
          <a:xfrm>
            <a:off x="3815376" y="1"/>
            <a:ext cx="2918832" cy="493316"/>
          </a:xfrm>
          <a:prstGeom prst="rect">
            <a:avLst/>
          </a:prstGeom>
        </p:spPr>
        <p:txBody>
          <a:bodyPr vert="horz" lIns="47614" tIns="23807" rIns="47614" bIns="23807" rtlCol="0"/>
          <a:lstStyle>
            <a:lvl1pPr algn="r">
              <a:defRPr sz="700"/>
            </a:lvl1pPr>
          </a:lstStyle>
          <a:p>
            <a:fld id="{75A85089-C692-4DEA-AC49-04CF34D4FE14}" type="datetimeFigureOut">
              <a:rPr lang="en-GB" smtClean="0"/>
              <a:pPr/>
              <a:t>12/06/2018</a:t>
            </a:fld>
            <a:endParaRPr lang="en-GB"/>
          </a:p>
        </p:txBody>
      </p:sp>
      <p:sp>
        <p:nvSpPr>
          <p:cNvPr id="4" name="Footer Placeholder 3"/>
          <p:cNvSpPr>
            <a:spLocks noGrp="1"/>
          </p:cNvSpPr>
          <p:nvPr>
            <p:ph type="ftr" sz="quarter" idx="2"/>
          </p:nvPr>
        </p:nvSpPr>
        <p:spPr>
          <a:xfrm>
            <a:off x="3" y="9371285"/>
            <a:ext cx="2918832" cy="493316"/>
          </a:xfrm>
          <a:prstGeom prst="rect">
            <a:avLst/>
          </a:prstGeom>
        </p:spPr>
        <p:txBody>
          <a:bodyPr vert="horz" lIns="47614" tIns="23807" rIns="47614" bIns="23807" rtlCol="0" anchor="b"/>
          <a:lstStyle>
            <a:lvl1pPr algn="l">
              <a:defRPr sz="700"/>
            </a:lvl1pPr>
          </a:lstStyle>
          <a:p>
            <a:endParaRPr lang="en-GB"/>
          </a:p>
        </p:txBody>
      </p:sp>
      <p:sp>
        <p:nvSpPr>
          <p:cNvPr id="5" name="Slide Number Placeholder 4"/>
          <p:cNvSpPr>
            <a:spLocks noGrp="1"/>
          </p:cNvSpPr>
          <p:nvPr>
            <p:ph type="sldNum" sz="quarter" idx="3"/>
          </p:nvPr>
        </p:nvSpPr>
        <p:spPr>
          <a:xfrm>
            <a:off x="3815376" y="9371285"/>
            <a:ext cx="2918832" cy="493316"/>
          </a:xfrm>
          <a:prstGeom prst="rect">
            <a:avLst/>
          </a:prstGeom>
        </p:spPr>
        <p:txBody>
          <a:bodyPr vert="horz" lIns="47614" tIns="23807" rIns="47614" bIns="23807" rtlCol="0" anchor="b"/>
          <a:lstStyle>
            <a:lvl1pPr algn="r">
              <a:defRPr sz="7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2" cy="493316"/>
          </a:xfrm>
          <a:prstGeom prst="rect">
            <a:avLst/>
          </a:prstGeom>
        </p:spPr>
        <p:txBody>
          <a:bodyPr vert="horz" lIns="47614" tIns="23807" rIns="47614" bIns="23807" rtlCol="0"/>
          <a:lstStyle>
            <a:lvl1pPr algn="l">
              <a:defRPr sz="700"/>
            </a:lvl1pPr>
          </a:lstStyle>
          <a:p>
            <a:endParaRPr lang="en-GB"/>
          </a:p>
        </p:txBody>
      </p:sp>
      <p:sp>
        <p:nvSpPr>
          <p:cNvPr id="3" name="Date Placeholder 2"/>
          <p:cNvSpPr>
            <a:spLocks noGrp="1"/>
          </p:cNvSpPr>
          <p:nvPr>
            <p:ph type="dt" idx="1"/>
          </p:nvPr>
        </p:nvSpPr>
        <p:spPr>
          <a:xfrm>
            <a:off x="3815376" y="1"/>
            <a:ext cx="2918832" cy="493316"/>
          </a:xfrm>
          <a:prstGeom prst="rect">
            <a:avLst/>
          </a:prstGeom>
        </p:spPr>
        <p:txBody>
          <a:bodyPr vert="horz" lIns="47614" tIns="23807" rIns="47614" bIns="23807" rtlCol="0"/>
          <a:lstStyle>
            <a:lvl1pPr algn="r">
              <a:defRPr sz="700"/>
            </a:lvl1pPr>
          </a:lstStyle>
          <a:p>
            <a:fld id="{8045EBA9-A28D-4849-BFEA-AA04F6A21B63}" type="datetimeFigureOut">
              <a:rPr lang="en-GB" smtClean="0"/>
              <a:pPr/>
              <a:t>12/06/2018</a:t>
            </a:fld>
            <a:endParaRPr lang="en-GB"/>
          </a:p>
        </p:txBody>
      </p:sp>
      <p:sp>
        <p:nvSpPr>
          <p:cNvPr id="4" name="Slide Image Placeholder 3"/>
          <p:cNvSpPr>
            <a:spLocks noGrp="1" noRot="1" noChangeAspect="1"/>
          </p:cNvSpPr>
          <p:nvPr>
            <p:ph type="sldImg" idx="2"/>
          </p:nvPr>
        </p:nvSpPr>
        <p:spPr>
          <a:xfrm>
            <a:off x="76200" y="738188"/>
            <a:ext cx="6583363" cy="3700462"/>
          </a:xfrm>
          <a:prstGeom prst="rect">
            <a:avLst/>
          </a:prstGeom>
          <a:noFill/>
          <a:ln w="12700">
            <a:solidFill>
              <a:prstClr val="black"/>
            </a:solidFill>
          </a:ln>
        </p:spPr>
        <p:txBody>
          <a:bodyPr vert="horz" lIns="47614" tIns="23807" rIns="47614" bIns="23807" rtlCol="0" anchor="ctr"/>
          <a:lstStyle/>
          <a:p>
            <a:endParaRPr lang="en-GB"/>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47614" tIns="23807" rIns="47614" bIns="238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371285"/>
            <a:ext cx="2918832" cy="493316"/>
          </a:xfrm>
          <a:prstGeom prst="rect">
            <a:avLst/>
          </a:prstGeom>
        </p:spPr>
        <p:txBody>
          <a:bodyPr vert="horz" lIns="47614" tIns="23807" rIns="47614" bIns="23807" rtlCol="0" anchor="b"/>
          <a:lstStyle>
            <a:lvl1pPr algn="l">
              <a:defRPr sz="700"/>
            </a:lvl1pPr>
          </a:lstStyle>
          <a:p>
            <a:endParaRPr lang="en-GB"/>
          </a:p>
        </p:txBody>
      </p:sp>
      <p:sp>
        <p:nvSpPr>
          <p:cNvPr id="7" name="Slide Number Placeholder 6"/>
          <p:cNvSpPr>
            <a:spLocks noGrp="1"/>
          </p:cNvSpPr>
          <p:nvPr>
            <p:ph type="sldNum" sz="quarter" idx="5"/>
          </p:nvPr>
        </p:nvSpPr>
        <p:spPr>
          <a:xfrm>
            <a:off x="3815376" y="9371285"/>
            <a:ext cx="2918832" cy="493316"/>
          </a:xfrm>
          <a:prstGeom prst="rect">
            <a:avLst/>
          </a:prstGeom>
        </p:spPr>
        <p:txBody>
          <a:bodyPr vert="horz" lIns="47614" tIns="23807" rIns="47614" bIns="23807" rtlCol="0" anchor="b"/>
          <a:lstStyle>
            <a:lvl1pPr algn="r">
              <a:defRPr sz="7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387577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a:p>
        </p:txBody>
      </p:sp>
    </p:spTree>
    <p:extLst>
      <p:ext uri="{BB962C8B-B14F-4D97-AF65-F5344CB8AC3E}">
        <p14:creationId xmlns:p14="http://schemas.microsoft.com/office/powerpoint/2010/main" val="223791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12624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9297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17107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5123" name="Picture 3"/>
          <p:cNvPicPr>
            <a:picLocks noChangeAspect="1" noChangeArrowheads="1"/>
          </p:cNvPicPr>
          <p:nvPr userDrawn="1"/>
        </p:nvPicPr>
        <p:blipFill>
          <a:blip r:embed="rId2" cstate="print"/>
          <a:srcRect/>
          <a:stretch>
            <a:fillRect/>
          </a:stretch>
        </p:blipFill>
        <p:spPr bwMode="auto">
          <a:xfrm>
            <a:off x="597600" y="1058400"/>
            <a:ext cx="10989879"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6161" y="156687"/>
            <a:ext cx="11346029" cy="430213"/>
          </a:xfrm>
        </p:spPr>
        <p:txBody>
          <a:bodyPr/>
          <a:lstStyle/>
          <a:p>
            <a:r>
              <a:rPr lang="en-US" dirty="0" smtClean="0"/>
              <a:t>Click to edit Master title style</a:t>
            </a:r>
            <a:endParaRPr lang="ru-RU" dirty="0"/>
          </a:p>
        </p:txBody>
      </p:sp>
      <p:sp>
        <p:nvSpPr>
          <p:cNvPr id="3" name="Table Placeholder 2"/>
          <p:cNvSpPr>
            <a:spLocks noGrp="1"/>
          </p:cNvSpPr>
          <p:nvPr>
            <p:ph type="tbl" idx="1"/>
          </p:nvPr>
        </p:nvSpPr>
        <p:spPr>
          <a:xfrm>
            <a:off x="426160" y="990600"/>
            <a:ext cx="11347985" cy="5038725"/>
          </a:xfrm>
        </p:spPr>
        <p:txBody>
          <a:bodyPr/>
          <a:lstStyle/>
          <a:p>
            <a:pPr lvl="0"/>
            <a:endParaRPr lang="ru-RU" noProof="0" smtClean="0"/>
          </a:p>
        </p:txBody>
      </p:sp>
      <p:sp>
        <p:nvSpPr>
          <p:cNvPr id="4" name="Rectangle 6"/>
          <p:cNvSpPr>
            <a:spLocks noGrp="1" noChangeArrowheads="1"/>
          </p:cNvSpPr>
          <p:nvPr>
            <p:ph type="sldNum" sz="quarter" idx="10"/>
          </p:nvPr>
        </p:nvSpPr>
        <p:spPr>
          <a:xfrm>
            <a:off x="670519" y="6391276"/>
            <a:ext cx="172028" cy="138113"/>
          </a:xfrm>
          <a:prstGeom prst="rect">
            <a:avLst/>
          </a:prstGeom>
          <a:ln/>
        </p:spPr>
        <p:txBody>
          <a:bodyPr/>
          <a:lstStyle>
            <a:lvl1pPr>
              <a:defRPr/>
            </a:lvl1pPr>
          </a:lstStyle>
          <a:p>
            <a:pPr>
              <a:defRPr/>
            </a:pPr>
            <a:fld id="{9F26D3A5-EDF3-4CE9-866E-22116AC562ED}" type="slidenum">
              <a:rPr lang="en-US"/>
              <a:pPr>
                <a:defRPr/>
              </a:pPr>
              <a:t>‹#›</a:t>
            </a:fld>
            <a:endParaRPr lang="en-US"/>
          </a:p>
        </p:txBody>
      </p:sp>
    </p:spTree>
    <p:extLst>
      <p:ext uri="{BB962C8B-B14F-4D97-AF65-F5344CB8AC3E}">
        <p14:creationId xmlns:p14="http://schemas.microsoft.com/office/powerpoint/2010/main" val="225507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3087302" y="5747378"/>
            <a:ext cx="983483" cy="745200"/>
          </a:xfrm>
          <a:prstGeom prst="rect">
            <a:avLst/>
          </a:prstGeom>
          <a:noFill/>
          <a:ln w="9525">
            <a:noFill/>
            <a:miter lim="800000"/>
            <a:headEnd/>
            <a:tailEnd/>
          </a:ln>
          <a:effectLst/>
        </p:spPr>
      </p:pic>
      <p:grpSp>
        <p:nvGrpSpPr>
          <p:cNvPr id="8" name="Group 7"/>
          <p:cNvGrpSpPr/>
          <p:nvPr userDrawn="1"/>
        </p:nvGrpSpPr>
        <p:grpSpPr>
          <a:xfrm>
            <a:off x="0" y="1628775"/>
            <a:ext cx="12198350" cy="4469625"/>
            <a:chOff x="0" y="1628775"/>
            <a:chExt cx="12198350" cy="4469625"/>
          </a:xfrm>
        </p:grpSpPr>
        <p:sp>
          <p:nvSpPr>
            <p:cNvPr id="9"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2"/>
            <p:cNvPicPr>
              <a:picLocks noChangeAspect="1" noChangeArrowheads="1"/>
            </p:cNvPicPr>
            <p:nvPr userDrawn="1"/>
          </p:nvPicPr>
          <p:blipFill>
            <a:blip r:embed="rId3" cstate="print"/>
            <a:srcRect/>
            <a:stretch>
              <a:fillRect/>
            </a:stretch>
          </p:blipFill>
          <p:spPr bwMode="auto">
            <a:xfrm>
              <a:off x="0" y="4291200"/>
              <a:ext cx="3078523" cy="1807200"/>
            </a:xfrm>
            <a:prstGeom prst="rect">
              <a:avLst/>
            </a:prstGeom>
            <a:noFill/>
            <a:ln w="9525">
              <a:noFill/>
              <a:miter lim="800000"/>
              <a:headEnd/>
              <a:tailEnd/>
            </a:ln>
            <a:effectLst/>
          </p:spPr>
        </p:pic>
      </p:grpSp>
    </p:spTree>
    <p:extLst>
      <p:ext uri="{BB962C8B-B14F-4D97-AF65-F5344CB8AC3E}">
        <p14:creationId xmlns:p14="http://schemas.microsoft.com/office/powerpoint/2010/main" val="367415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68748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7693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8"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1464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1"/>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0" y="2178000"/>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0"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7587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097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15625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4483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0" y="1058400"/>
            <a:ext cx="10989879" cy="5194800"/>
          </a:xfrm>
          <a:prstGeom prst="rect">
            <a:avLst/>
          </a:prstGeom>
          <a:noFill/>
          <a:ln w="9525">
            <a:noFill/>
            <a:miter lim="800000"/>
            <a:headEnd/>
            <a:tailEnd/>
          </a:ln>
          <a:effectLst/>
        </p:spPr>
      </p:pic>
    </p:spTree>
    <p:extLst>
      <p:ext uri="{BB962C8B-B14F-4D97-AF65-F5344CB8AC3E}">
        <p14:creationId xmlns:p14="http://schemas.microsoft.com/office/powerpoint/2010/main" val="3766943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8" name="Picture 2"/>
          <p:cNvPicPr>
            <a:picLocks noChangeAspect="1" noChangeArrowheads="1"/>
          </p:cNvPicPr>
          <p:nvPr userDrawn="1"/>
        </p:nvPicPr>
        <p:blipFill>
          <a:blip r:embed="rId2" cstate="print"/>
          <a:srcRect/>
          <a:stretch>
            <a:fillRect/>
          </a:stretch>
        </p:blipFill>
        <p:spPr bwMode="black">
          <a:xfrm>
            <a:off x="3088800" y="5744580"/>
            <a:ext cx="983415" cy="745200"/>
          </a:xfrm>
          <a:prstGeom prst="rect">
            <a:avLst/>
          </a:prstGeom>
          <a:noFill/>
          <a:ln w="9525">
            <a:noFill/>
            <a:miter lim="800000"/>
            <a:headEnd/>
            <a:tailEnd/>
          </a:ln>
          <a:effectLst/>
        </p:spPr>
      </p:pic>
      <p:pic>
        <p:nvPicPr>
          <p:cNvPr id="12" name="Picture 2"/>
          <p:cNvPicPr>
            <a:picLocks noChangeAspect="1" noChangeArrowheads="1"/>
          </p:cNvPicPr>
          <p:nvPr userDrawn="1"/>
        </p:nvPicPr>
        <p:blipFill>
          <a:blip r:embed="rId3" cstate="print"/>
          <a:srcRect/>
          <a:stretch>
            <a:fillRect/>
          </a:stretch>
        </p:blipFill>
        <p:spPr bwMode="black">
          <a:xfrm>
            <a:off x="0" y="4291200"/>
            <a:ext cx="3078523" cy="1807200"/>
          </a:xfrm>
          <a:prstGeom prst="rect">
            <a:avLst/>
          </a:prstGeom>
          <a:noFill/>
          <a:ln w="9525">
            <a:noFill/>
            <a:miter lim="800000"/>
            <a:headEnd/>
            <a:tailEnd/>
          </a:ln>
          <a:effectLst/>
        </p:spPr>
      </p:pic>
      <p:sp>
        <p:nvSpPr>
          <p:cNvPr id="13"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09918" y="1293813"/>
            <a:ext cx="10978515" cy="4829787"/>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8"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1"/>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0" y="2178000"/>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0"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0" y="1058400"/>
            <a:ext cx="10989879"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3" name="Picture 2"/>
          <p:cNvPicPr>
            <a:picLocks noChangeAspect="1" noChangeArrowheads="1"/>
          </p:cNvPicPr>
          <p:nvPr userDrawn="1"/>
        </p:nvPicPr>
        <p:blipFill>
          <a:blip r:embed="rId2" cstate="print"/>
          <a:srcRect/>
          <a:stretch>
            <a:fillRect/>
          </a:stretch>
        </p:blipFill>
        <p:spPr bwMode="black">
          <a:xfrm>
            <a:off x="3088800" y="5744580"/>
            <a:ext cx="983415" cy="745200"/>
          </a:xfrm>
          <a:prstGeom prst="rect">
            <a:avLst/>
          </a:prstGeom>
          <a:noFill/>
          <a:ln w="9525">
            <a:noFill/>
            <a:miter lim="800000"/>
            <a:headEnd/>
            <a:tailEnd/>
          </a:ln>
          <a:effectLst/>
        </p:spPr>
      </p:pic>
      <p:pic>
        <p:nvPicPr>
          <p:cNvPr id="10" name="Picture 2"/>
          <p:cNvPicPr>
            <a:picLocks noChangeAspect="1" noChangeArrowheads="1"/>
          </p:cNvPicPr>
          <p:nvPr userDrawn="1"/>
        </p:nvPicPr>
        <p:blipFill>
          <a:blip r:embed="rId3" cstate="print"/>
          <a:srcRect/>
          <a:stretch>
            <a:fillRect/>
          </a:stretch>
        </p:blipFill>
        <p:spPr bwMode="black">
          <a:xfrm>
            <a:off x="0" y="4291200"/>
            <a:ext cx="3078523" cy="1807200"/>
          </a:xfrm>
          <a:prstGeom prst="rect">
            <a:avLst/>
          </a:prstGeom>
          <a:noFill/>
          <a:ln w="9525">
            <a:noFill/>
            <a:miter lim="800000"/>
            <a:headEnd/>
            <a:tailEnd/>
          </a:ln>
          <a:effectLst/>
        </p:spPr>
      </p:pic>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8"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1"/>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0" y="2178000"/>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0"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0" y="1058400"/>
            <a:ext cx="10989879"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917"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00828" y="1600201"/>
            <a:ext cx="5387605"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917" y="2196001"/>
            <a:ext cx="5393208" cy="3994963"/>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04830" y="2178000"/>
            <a:ext cx="5393208"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6204830" y="1490400"/>
            <a:ext cx="5393208"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452998"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8856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pic>
        <p:nvPicPr>
          <p:cNvPr id="4" name="Picture 3"/>
          <p:cNvPicPr>
            <a:picLocks noChangeAspect="1"/>
          </p:cNvPicPr>
          <p:nvPr userDrawn="1"/>
        </p:nvPicPr>
        <p:blipFill>
          <a:blip r:embed="rId16"/>
          <a:stretch>
            <a:fillRect/>
          </a:stretch>
        </p:blipFill>
        <p:spPr>
          <a:xfrm>
            <a:off x="11014860" y="6275964"/>
            <a:ext cx="463336" cy="451143"/>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24"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677" r:id="rId11"/>
    <p:sldLayoutId id="2147483678" r:id="rId12"/>
    <p:sldLayoutId id="2147483679" r:id="rId13"/>
    <p:sldLayoutId id="2147483723" r:id="rId14"/>
  </p:sldLayoutIdLst>
  <p:hf sldNum="0" hdr="0" dt="0"/>
  <p:txStyles>
    <p:titleStyle>
      <a:lvl1pPr algn="l" defTabSz="914400" rtl="0" eaLnBrk="1" latinLnBrk="0" hangingPunct="1">
        <a:lnSpc>
          <a:spcPct val="85000"/>
        </a:lnSpc>
        <a:spcBef>
          <a:spcPct val="0"/>
        </a:spcBef>
        <a:buNone/>
        <a:defRPr sz="2400" b="1"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gray">
          <a:xfrm>
            <a:off x="11259779" y="6450013"/>
            <a:ext cx="338137" cy="204787"/>
            <a:chOff x="8348663" y="6450013"/>
            <a:chExt cx="338137" cy="204787"/>
          </a:xfrm>
          <a:solidFill>
            <a:srgbClr val="808080"/>
          </a:solidFill>
        </p:grpSpPr>
        <p:sp>
          <p:nvSpPr>
            <p:cNvPr id="9" name="Freeform 8"/>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8" r:id="rId9"/>
    <p:sldLayoutId id="2147483719" r:id="rId10"/>
    <p:sldLayoutId id="2147483720" r:id="rId11"/>
    <p:sldLayoutId id="2147483721" r:id="rId12"/>
  </p:sldLayoutIdLst>
  <p:hf sldNum="0" hdr="0" dt="0"/>
  <p:txStyles>
    <p:titleStyle>
      <a:lvl1pPr algn="l" defTabSz="914400" rtl="0" eaLnBrk="1" latinLnBrk="0" hangingPunct="1">
        <a:lnSpc>
          <a:spcPct val="85000"/>
        </a:lnSpc>
        <a:spcBef>
          <a:spcPct val="0"/>
        </a:spcBef>
        <a:buNone/>
        <a:defRPr sz="3000" b="1"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black">
          <a:xfrm>
            <a:off x="11259779" y="6450013"/>
            <a:ext cx="338137" cy="204787"/>
            <a:chOff x="8348663" y="6450013"/>
            <a:chExt cx="338137" cy="204787"/>
          </a:xfrm>
          <a:solidFill>
            <a:srgbClr val="FFFFFF"/>
          </a:solidFill>
        </p:grpSpPr>
        <p:sp>
          <p:nvSpPr>
            <p:cNvPr id="10" name="Freeform 9"/>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90" r:id="rId9"/>
    <p:sldLayoutId id="2147483691" r:id="rId10"/>
    <p:sldLayoutId id="2147483692" r:id="rId11"/>
    <p:sldLayoutId id="2147483693" r:id="rId1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black">
          <a:xfrm>
            <a:off x="11259779" y="6450013"/>
            <a:ext cx="338137" cy="204787"/>
            <a:chOff x="8348663" y="6450013"/>
            <a:chExt cx="338137" cy="204787"/>
          </a:xfrm>
          <a:solidFill>
            <a:srgbClr val="FFFFFF"/>
          </a:solidFill>
        </p:grpSpPr>
        <p:sp>
          <p:nvSpPr>
            <p:cNvPr id="10" name="Freeform 9"/>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4" r:id="rId9"/>
    <p:sldLayoutId id="2147483705" r:id="rId10"/>
    <p:sldLayoutId id="2147483706" r:id="rId11"/>
    <p:sldLayoutId id="2147483707" r:id="rId1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924793" y="1132608"/>
            <a:ext cx="4548010" cy="2213040"/>
          </a:xfrm>
          <a:prstGeom prst="rect">
            <a:avLst/>
          </a:prstGeom>
        </p:spPr>
      </p:pic>
      <p:sp>
        <p:nvSpPr>
          <p:cNvPr id="4" name="Title 1"/>
          <p:cNvSpPr txBox="1">
            <a:spLocks/>
          </p:cNvSpPr>
          <p:nvPr/>
        </p:nvSpPr>
        <p:spPr>
          <a:xfrm>
            <a:off x="1374041" y="1378728"/>
            <a:ext cx="3836444"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1" kern="1200">
                <a:solidFill>
                  <a:schemeClr val="bg2"/>
                </a:solidFill>
                <a:latin typeface="Arial" pitchFamily="34" charset="0"/>
                <a:ea typeface="+mj-ea"/>
                <a:cs typeface="Arial" pitchFamily="34" charset="0"/>
              </a:defRPr>
            </a:lvl1pPr>
          </a:lstStyle>
          <a:p>
            <a:r>
              <a:rPr lang="it-IT" smtClean="0">
                <a:solidFill>
                  <a:schemeClr val="tx1"/>
                </a:solidFill>
              </a:rPr>
              <a:t>Prioritati in domeniul fiscalitatii pentru Presedentia Romaniei la Consiliul UE</a:t>
            </a:r>
            <a:r>
              <a:rPr lang="en-GB" smtClean="0">
                <a:solidFill>
                  <a:schemeClr val="accent3">
                    <a:lumMod val="50000"/>
                  </a:schemeClr>
                </a:solidFill>
              </a:rPr>
              <a:t/>
            </a:r>
            <a:br>
              <a:rPr lang="en-GB" smtClean="0">
                <a:solidFill>
                  <a:schemeClr val="accent3">
                    <a:lumMod val="50000"/>
                  </a:schemeClr>
                </a:solidFill>
              </a:rPr>
            </a:br>
            <a:endParaRPr lang="en-GB" sz="1600" b="0" dirty="0">
              <a:solidFill>
                <a:schemeClr val="accent3">
                  <a:lumMod val="50000"/>
                </a:schemeClr>
              </a:solidFill>
            </a:endParaRPr>
          </a:p>
        </p:txBody>
      </p:sp>
      <p:pic>
        <p:nvPicPr>
          <p:cNvPr id="5" name="Picture 4"/>
          <p:cNvPicPr>
            <a:picLocks noChangeAspect="1"/>
          </p:cNvPicPr>
          <p:nvPr/>
        </p:nvPicPr>
        <p:blipFill>
          <a:blip r:embed="rId5"/>
          <a:stretch>
            <a:fillRect/>
          </a:stretch>
        </p:blipFill>
        <p:spPr>
          <a:xfrm>
            <a:off x="10842375" y="5343648"/>
            <a:ext cx="987638" cy="1158340"/>
          </a:xfrm>
          <a:prstGeom prst="rect">
            <a:avLst/>
          </a:prstGeom>
        </p:spPr>
      </p:pic>
    </p:spTree>
    <p:extLst>
      <p:ext uri="{BB962C8B-B14F-4D97-AF65-F5344CB8AC3E}">
        <p14:creationId xmlns:p14="http://schemas.microsoft.com/office/powerpoint/2010/main" val="3701580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Prioritati</a:t>
            </a:r>
            <a:r>
              <a:rPr lang="en-US" dirty="0" smtClean="0">
                <a:solidFill>
                  <a:schemeClr val="tx1"/>
                </a:solidFill>
              </a:rPr>
              <a:t> in </a:t>
            </a:r>
            <a:r>
              <a:rPr lang="en-US" dirty="0" err="1" smtClean="0">
                <a:solidFill>
                  <a:schemeClr val="tx1"/>
                </a:solidFill>
              </a:rPr>
              <a:t>domeniul</a:t>
            </a:r>
            <a:r>
              <a:rPr lang="en-US" dirty="0" smtClean="0">
                <a:solidFill>
                  <a:schemeClr val="tx1"/>
                </a:solidFill>
              </a:rPr>
              <a:t> </a:t>
            </a:r>
            <a:r>
              <a:rPr lang="en-US" dirty="0" err="1" smtClean="0">
                <a:solidFill>
                  <a:schemeClr val="tx1"/>
                </a:solidFill>
              </a:rPr>
              <a:t>fiscalitatii</a:t>
            </a:r>
            <a:endParaRPr lang="en-US" dirty="0">
              <a:solidFill>
                <a:schemeClr val="tx1"/>
              </a:solidFill>
            </a:endParaRPr>
          </a:p>
        </p:txBody>
      </p:sp>
      <p:grpSp>
        <p:nvGrpSpPr>
          <p:cNvPr id="5" name="Group 63"/>
          <p:cNvGrpSpPr>
            <a:grpSpLocks/>
          </p:cNvGrpSpPr>
          <p:nvPr/>
        </p:nvGrpSpPr>
        <p:grpSpPr bwMode="auto">
          <a:xfrm>
            <a:off x="7805058" y="1023729"/>
            <a:ext cx="3808490" cy="2901945"/>
            <a:chOff x="619" y="559"/>
            <a:chExt cx="5951" cy="3692"/>
          </a:xfrm>
          <a:solidFill>
            <a:schemeClr val="bg1">
              <a:lumMod val="40000"/>
              <a:lumOff val="60000"/>
            </a:schemeClr>
          </a:solidFill>
        </p:grpSpPr>
        <p:sp>
          <p:nvSpPr>
            <p:cNvPr id="6" name="Freeform 64"/>
            <p:cNvSpPr>
              <a:spLocks noEditPoints="1"/>
            </p:cNvSpPr>
            <p:nvPr/>
          </p:nvSpPr>
          <p:spPr bwMode="auto">
            <a:xfrm>
              <a:off x="2115" y="2010"/>
              <a:ext cx="341" cy="337"/>
            </a:xfrm>
            <a:custGeom>
              <a:avLst/>
              <a:gdLst>
                <a:gd name="T0" fmla="*/ 5310 w 168"/>
                <a:gd name="T1" fmla="*/ 131 h 177"/>
                <a:gd name="T2" fmla="*/ 4516 w 168"/>
                <a:gd name="T3" fmla="*/ 249 h 177"/>
                <a:gd name="T4" fmla="*/ 3313 w 168"/>
                <a:gd name="T5" fmla="*/ 855 h 177"/>
                <a:gd name="T6" fmla="*/ 3613 w 168"/>
                <a:gd name="T7" fmla="*/ 1131 h 177"/>
                <a:gd name="T8" fmla="*/ 3580 w 168"/>
                <a:gd name="T9" fmla="*/ 1380 h 177"/>
                <a:gd name="T10" fmla="*/ 3477 w 168"/>
                <a:gd name="T11" fmla="*/ 1436 h 177"/>
                <a:gd name="T12" fmla="*/ 2852 w 168"/>
                <a:gd name="T13" fmla="*/ 1830 h 177"/>
                <a:gd name="T14" fmla="*/ 3412 w 168"/>
                <a:gd name="T15" fmla="*/ 1801 h 177"/>
                <a:gd name="T16" fmla="*/ 3753 w 168"/>
                <a:gd name="T17" fmla="*/ 1801 h 177"/>
                <a:gd name="T18" fmla="*/ 2616 w 168"/>
                <a:gd name="T19" fmla="*/ 1773 h 177"/>
                <a:gd name="T20" fmla="*/ 2817 w 168"/>
                <a:gd name="T21" fmla="*/ 1603 h 177"/>
                <a:gd name="T22" fmla="*/ 2901 w 168"/>
                <a:gd name="T23" fmla="*/ 1106 h 177"/>
                <a:gd name="T24" fmla="*/ 2308 w 168"/>
                <a:gd name="T25" fmla="*/ 802 h 177"/>
                <a:gd name="T26" fmla="*/ 1616 w 168"/>
                <a:gd name="T27" fmla="*/ 2527 h 177"/>
                <a:gd name="T28" fmla="*/ 1137 w 168"/>
                <a:gd name="T29" fmla="*/ 2353 h 177"/>
                <a:gd name="T30" fmla="*/ 2105 w 168"/>
                <a:gd name="T31" fmla="*/ 2734 h 177"/>
                <a:gd name="T32" fmla="*/ 1648 w 168"/>
                <a:gd name="T33" fmla="*/ 2824 h 177"/>
                <a:gd name="T34" fmla="*/ 1372 w 168"/>
                <a:gd name="T35" fmla="*/ 2983 h 177"/>
                <a:gd name="T36" fmla="*/ 1104 w 168"/>
                <a:gd name="T37" fmla="*/ 2983 h 177"/>
                <a:gd name="T38" fmla="*/ 1372 w 168"/>
                <a:gd name="T39" fmla="*/ 3153 h 177"/>
                <a:gd name="T40" fmla="*/ 660 w 168"/>
                <a:gd name="T41" fmla="*/ 3023 h 177"/>
                <a:gd name="T42" fmla="*/ 341 w 168"/>
                <a:gd name="T43" fmla="*/ 3100 h 177"/>
                <a:gd name="T44" fmla="*/ 903 w 168"/>
                <a:gd name="T45" fmla="*/ 3183 h 177"/>
                <a:gd name="T46" fmla="*/ 1137 w 168"/>
                <a:gd name="T47" fmla="*/ 3376 h 177"/>
                <a:gd name="T48" fmla="*/ 796 w 168"/>
                <a:gd name="T49" fmla="*/ 3328 h 177"/>
                <a:gd name="T50" fmla="*/ 65 w 168"/>
                <a:gd name="T51" fmla="*/ 3229 h 177"/>
                <a:gd name="T52" fmla="*/ 235 w 168"/>
                <a:gd name="T53" fmla="*/ 3484 h 177"/>
                <a:gd name="T54" fmla="*/ 763 w 168"/>
                <a:gd name="T55" fmla="*/ 3574 h 177"/>
                <a:gd name="T56" fmla="*/ 1581 w 168"/>
                <a:gd name="T57" fmla="*/ 3376 h 177"/>
                <a:gd name="T58" fmla="*/ 1865 w 168"/>
                <a:gd name="T59" fmla="*/ 3269 h 177"/>
                <a:gd name="T60" fmla="*/ 2308 w 168"/>
                <a:gd name="T61" fmla="*/ 3353 h 177"/>
                <a:gd name="T62" fmla="*/ 2616 w 168"/>
                <a:gd name="T63" fmla="*/ 3458 h 177"/>
                <a:gd name="T64" fmla="*/ 3177 w 168"/>
                <a:gd name="T65" fmla="*/ 3625 h 177"/>
                <a:gd name="T66" fmla="*/ 3412 w 168"/>
                <a:gd name="T67" fmla="*/ 3983 h 177"/>
                <a:gd name="T68" fmla="*/ 3209 w 168"/>
                <a:gd name="T69" fmla="*/ 4259 h 177"/>
                <a:gd name="T70" fmla="*/ 3786 w 168"/>
                <a:gd name="T71" fmla="*/ 4375 h 177"/>
                <a:gd name="T72" fmla="*/ 3645 w 168"/>
                <a:gd name="T73" fmla="*/ 4038 h 177"/>
                <a:gd name="T74" fmla="*/ 4070 w 168"/>
                <a:gd name="T75" fmla="*/ 3734 h 177"/>
                <a:gd name="T76" fmla="*/ 4108 w 168"/>
                <a:gd name="T77" fmla="*/ 3100 h 177"/>
                <a:gd name="T78" fmla="*/ 4141 w 168"/>
                <a:gd name="T79" fmla="*/ 2658 h 177"/>
                <a:gd name="T80" fmla="*/ 4516 w 168"/>
                <a:gd name="T81" fmla="*/ 2603 h 177"/>
                <a:gd name="T82" fmla="*/ 5158 w 168"/>
                <a:gd name="T83" fmla="*/ 2209 h 177"/>
                <a:gd name="T84" fmla="*/ 5060 w 168"/>
                <a:gd name="T85" fmla="*/ 1443 h 177"/>
                <a:gd name="T86" fmla="*/ 5718 w 168"/>
                <a:gd name="T87" fmla="*/ 725 h 177"/>
                <a:gd name="T88" fmla="*/ 2616 w 168"/>
                <a:gd name="T89" fmla="*/ 421 h 177"/>
                <a:gd name="T90" fmla="*/ 2409 w 168"/>
                <a:gd name="T91" fmla="*/ 725 h 177"/>
                <a:gd name="T92" fmla="*/ 936 w 168"/>
                <a:gd name="T93" fmla="*/ 2879 h 177"/>
                <a:gd name="T94" fmla="*/ 1072 w 168"/>
                <a:gd name="T95" fmla="*/ 2803 h 177"/>
                <a:gd name="T96" fmla="*/ 763 w 168"/>
                <a:gd name="T97" fmla="*/ 2747 h 177"/>
                <a:gd name="T98" fmla="*/ 828 w 168"/>
                <a:gd name="T99" fmla="*/ 2907 h 177"/>
                <a:gd name="T100" fmla="*/ 627 w 168"/>
                <a:gd name="T101" fmla="*/ 2955 h 177"/>
                <a:gd name="T102" fmla="*/ 1104 w 168"/>
                <a:gd name="T103" fmla="*/ 2658 h 177"/>
                <a:gd name="T104" fmla="*/ 1549 w 168"/>
                <a:gd name="T105" fmla="*/ 2803 h 177"/>
                <a:gd name="T106" fmla="*/ 936 w 168"/>
                <a:gd name="T107" fmla="*/ 2627 h 177"/>
                <a:gd name="T108" fmla="*/ 2817 w 168"/>
                <a:gd name="T109" fmla="*/ 329 h 177"/>
                <a:gd name="T110" fmla="*/ 3412 w 168"/>
                <a:gd name="T111" fmla="*/ 173 h 177"/>
                <a:gd name="T112" fmla="*/ 3378 w 168"/>
                <a:gd name="T113" fmla="*/ 76 h 177"/>
                <a:gd name="T114" fmla="*/ 3101 w 168"/>
                <a:gd name="T115" fmla="*/ 221 h 177"/>
                <a:gd name="T116" fmla="*/ 3753 w 168"/>
                <a:gd name="T117" fmla="*/ 76 h 177"/>
                <a:gd name="T118" fmla="*/ 4652 w 168"/>
                <a:gd name="T119" fmla="*/ 0 h 177"/>
                <a:gd name="T120" fmla="*/ 4685 w 168"/>
                <a:gd name="T121" fmla="*/ 55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177"/>
                <a:gd name="T185" fmla="*/ 168 w 168"/>
                <a:gd name="T186" fmla="*/ 177 h 1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7" name="Freeform 65"/>
            <p:cNvSpPr>
              <a:spLocks/>
            </p:cNvSpPr>
            <p:nvPr/>
          </p:nvSpPr>
          <p:spPr bwMode="auto">
            <a:xfrm>
              <a:off x="2046" y="2249"/>
              <a:ext cx="325" cy="255"/>
            </a:xfrm>
            <a:custGeom>
              <a:avLst/>
              <a:gdLst>
                <a:gd name="T0" fmla="*/ 5194 w 160"/>
                <a:gd name="T1" fmla="*/ 1662 h 133"/>
                <a:gd name="T2" fmla="*/ 4989 w 160"/>
                <a:gd name="T3" fmla="*/ 1267 h 133"/>
                <a:gd name="T4" fmla="*/ 4428 w 160"/>
                <a:gd name="T5" fmla="*/ 1239 h 133"/>
                <a:gd name="T6" fmla="*/ 4560 w 160"/>
                <a:gd name="T7" fmla="*/ 1091 h 133"/>
                <a:gd name="T8" fmla="*/ 4593 w 160"/>
                <a:gd name="T9" fmla="*/ 853 h 133"/>
                <a:gd name="T10" fmla="*/ 4493 w 160"/>
                <a:gd name="T11" fmla="*/ 621 h 133"/>
                <a:gd name="T12" fmla="*/ 4258 w 160"/>
                <a:gd name="T13" fmla="*/ 416 h 133"/>
                <a:gd name="T14" fmla="*/ 3796 w 160"/>
                <a:gd name="T15" fmla="*/ 309 h 133"/>
                <a:gd name="T16" fmla="*/ 3664 w 160"/>
                <a:gd name="T17" fmla="*/ 84 h 133"/>
                <a:gd name="T18" fmla="*/ 3317 w 160"/>
                <a:gd name="T19" fmla="*/ 205 h 133"/>
                <a:gd name="T20" fmla="*/ 3049 w 160"/>
                <a:gd name="T21" fmla="*/ 132 h 133"/>
                <a:gd name="T22" fmla="*/ 2844 w 160"/>
                <a:gd name="T23" fmla="*/ 56 h 133"/>
                <a:gd name="T24" fmla="*/ 2657 w 160"/>
                <a:gd name="T25" fmla="*/ 232 h 133"/>
                <a:gd name="T26" fmla="*/ 1944 w 160"/>
                <a:gd name="T27" fmla="*/ 445 h 133"/>
                <a:gd name="T28" fmla="*/ 1448 w 160"/>
                <a:gd name="T29" fmla="*/ 232 h 133"/>
                <a:gd name="T30" fmla="*/ 1209 w 160"/>
                <a:gd name="T31" fmla="*/ 309 h 133"/>
                <a:gd name="T32" fmla="*/ 1241 w 160"/>
                <a:gd name="T33" fmla="*/ 132 h 133"/>
                <a:gd name="T34" fmla="*/ 376 w 160"/>
                <a:gd name="T35" fmla="*/ 393 h 133"/>
                <a:gd name="T36" fmla="*/ 33 w 160"/>
                <a:gd name="T37" fmla="*/ 646 h 133"/>
                <a:gd name="T38" fmla="*/ 67 w 160"/>
                <a:gd name="T39" fmla="*/ 753 h 133"/>
                <a:gd name="T40" fmla="*/ 0 w 160"/>
                <a:gd name="T41" fmla="*/ 959 h 133"/>
                <a:gd name="T42" fmla="*/ 276 w 160"/>
                <a:gd name="T43" fmla="*/ 1135 h 133"/>
                <a:gd name="T44" fmla="*/ 512 w 160"/>
                <a:gd name="T45" fmla="*/ 1066 h 133"/>
                <a:gd name="T46" fmla="*/ 871 w 160"/>
                <a:gd name="T47" fmla="*/ 1239 h 133"/>
                <a:gd name="T48" fmla="*/ 973 w 160"/>
                <a:gd name="T49" fmla="*/ 1607 h 133"/>
                <a:gd name="T50" fmla="*/ 1416 w 160"/>
                <a:gd name="T51" fmla="*/ 1662 h 133"/>
                <a:gd name="T52" fmla="*/ 1700 w 160"/>
                <a:gd name="T53" fmla="*/ 1867 h 133"/>
                <a:gd name="T54" fmla="*/ 2009 w 160"/>
                <a:gd name="T55" fmla="*/ 2257 h 133"/>
                <a:gd name="T56" fmla="*/ 2080 w 160"/>
                <a:gd name="T57" fmla="*/ 2596 h 133"/>
                <a:gd name="T58" fmla="*/ 2521 w 160"/>
                <a:gd name="T59" fmla="*/ 2665 h 133"/>
                <a:gd name="T60" fmla="*/ 2756 w 160"/>
                <a:gd name="T61" fmla="*/ 2537 h 133"/>
                <a:gd name="T62" fmla="*/ 2976 w 160"/>
                <a:gd name="T63" fmla="*/ 2596 h 133"/>
                <a:gd name="T64" fmla="*/ 2976 w 160"/>
                <a:gd name="T65" fmla="*/ 2857 h 133"/>
                <a:gd name="T66" fmla="*/ 3285 w 160"/>
                <a:gd name="T67" fmla="*/ 2905 h 133"/>
                <a:gd name="T68" fmla="*/ 3697 w 160"/>
                <a:gd name="T69" fmla="*/ 3213 h 133"/>
                <a:gd name="T70" fmla="*/ 4461 w 160"/>
                <a:gd name="T71" fmla="*/ 3419 h 133"/>
                <a:gd name="T72" fmla="*/ 4428 w 160"/>
                <a:gd name="T73" fmla="*/ 2713 h 133"/>
                <a:gd name="T74" fmla="*/ 4769 w 160"/>
                <a:gd name="T75" fmla="*/ 2341 h 133"/>
                <a:gd name="T76" fmla="*/ 5194 w 160"/>
                <a:gd name="T77" fmla="*/ 2205 h 133"/>
                <a:gd name="T78" fmla="*/ 5397 w 160"/>
                <a:gd name="T79" fmla="*/ 1783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33"/>
                <a:gd name="T122" fmla="*/ 160 w 160"/>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8" name="Freeform 66"/>
            <p:cNvSpPr>
              <a:spLocks/>
            </p:cNvSpPr>
            <p:nvPr/>
          </p:nvSpPr>
          <p:spPr bwMode="auto">
            <a:xfrm>
              <a:off x="2305" y="2421"/>
              <a:ext cx="72" cy="96"/>
            </a:xfrm>
            <a:custGeom>
              <a:avLst/>
              <a:gdLst>
                <a:gd name="T0" fmla="*/ 1253 w 35"/>
                <a:gd name="T1" fmla="*/ 785 h 50"/>
                <a:gd name="T2" fmla="*/ 1037 w 35"/>
                <a:gd name="T3" fmla="*/ 545 h 50"/>
                <a:gd name="T4" fmla="*/ 697 w 35"/>
                <a:gd name="T5" fmla="*/ 132 h 50"/>
                <a:gd name="T6" fmla="*/ 697 w 35"/>
                <a:gd name="T7" fmla="*/ 56 h 50"/>
                <a:gd name="T8" fmla="*/ 372 w 35"/>
                <a:gd name="T9" fmla="*/ 0 h 50"/>
                <a:gd name="T10" fmla="*/ 105 w 35"/>
                <a:gd name="T11" fmla="*/ 369 h 50"/>
                <a:gd name="T12" fmla="*/ 0 w 35"/>
                <a:gd name="T13" fmla="*/ 397 h 50"/>
                <a:gd name="T14" fmla="*/ 140 w 35"/>
                <a:gd name="T15" fmla="*/ 885 h 50"/>
                <a:gd name="T16" fmla="*/ 33 w 35"/>
                <a:gd name="T17" fmla="*/ 1106 h 50"/>
                <a:gd name="T18" fmla="*/ 0 w 35"/>
                <a:gd name="T19" fmla="*/ 1106 h 50"/>
                <a:gd name="T20" fmla="*/ 181 w 35"/>
                <a:gd name="T21" fmla="*/ 1139 h 50"/>
                <a:gd name="T22" fmla="*/ 372 w 35"/>
                <a:gd name="T23" fmla="*/ 1275 h 50"/>
                <a:gd name="T24" fmla="*/ 660 w 35"/>
                <a:gd name="T25" fmla="*/ 1169 h 50"/>
                <a:gd name="T26" fmla="*/ 845 w 35"/>
                <a:gd name="T27" fmla="*/ 1223 h 50"/>
                <a:gd name="T28" fmla="*/ 1004 w 35"/>
                <a:gd name="T29" fmla="*/ 1194 h 50"/>
                <a:gd name="T30" fmla="*/ 948 w 35"/>
                <a:gd name="T31" fmla="*/ 1125 h 50"/>
                <a:gd name="T32" fmla="*/ 1004 w 35"/>
                <a:gd name="T33" fmla="*/ 962 h 50"/>
                <a:gd name="T34" fmla="*/ 1253 w 35"/>
                <a:gd name="T35" fmla="*/ 78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50"/>
                <a:gd name="T56" fmla="*/ 35 w 35"/>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9" name="Freeform 67"/>
            <p:cNvSpPr>
              <a:spLocks/>
            </p:cNvSpPr>
            <p:nvPr/>
          </p:nvSpPr>
          <p:spPr bwMode="auto">
            <a:xfrm>
              <a:off x="2854" y="2312"/>
              <a:ext cx="598" cy="320"/>
            </a:xfrm>
            <a:custGeom>
              <a:avLst/>
              <a:gdLst>
                <a:gd name="T0" fmla="*/ 9661 w 295"/>
                <a:gd name="T1" fmla="*/ 2035 h 167"/>
                <a:gd name="T2" fmla="*/ 9205 w 295"/>
                <a:gd name="T3" fmla="*/ 1659 h 167"/>
                <a:gd name="T4" fmla="*/ 8629 w 295"/>
                <a:gd name="T5" fmla="*/ 1634 h 167"/>
                <a:gd name="T6" fmla="*/ 8321 w 295"/>
                <a:gd name="T7" fmla="*/ 1498 h 167"/>
                <a:gd name="T8" fmla="*/ 8321 w 295"/>
                <a:gd name="T9" fmla="*/ 1238 h 167"/>
                <a:gd name="T10" fmla="*/ 7762 w 295"/>
                <a:gd name="T11" fmla="*/ 1238 h 167"/>
                <a:gd name="T12" fmla="*/ 6990 w 295"/>
                <a:gd name="T13" fmla="*/ 958 h 167"/>
                <a:gd name="T14" fmla="*/ 7233 w 295"/>
                <a:gd name="T15" fmla="*/ 1190 h 167"/>
                <a:gd name="T16" fmla="*/ 7089 w 295"/>
                <a:gd name="T17" fmla="*/ 1322 h 167"/>
                <a:gd name="T18" fmla="*/ 6529 w 295"/>
                <a:gd name="T19" fmla="*/ 1498 h 167"/>
                <a:gd name="T20" fmla="*/ 6000 w 295"/>
                <a:gd name="T21" fmla="*/ 1062 h 167"/>
                <a:gd name="T22" fmla="*/ 6130 w 295"/>
                <a:gd name="T23" fmla="*/ 646 h 167"/>
                <a:gd name="T24" fmla="*/ 5637 w 295"/>
                <a:gd name="T25" fmla="*/ 646 h 167"/>
                <a:gd name="T26" fmla="*/ 4898 w 295"/>
                <a:gd name="T27" fmla="*/ 561 h 167"/>
                <a:gd name="T28" fmla="*/ 4697 w 295"/>
                <a:gd name="T29" fmla="*/ 176 h 167"/>
                <a:gd name="T30" fmla="*/ 4137 w 295"/>
                <a:gd name="T31" fmla="*/ 205 h 167"/>
                <a:gd name="T32" fmla="*/ 4137 w 295"/>
                <a:gd name="T33" fmla="*/ 337 h 167"/>
                <a:gd name="T34" fmla="*/ 3764 w 295"/>
                <a:gd name="T35" fmla="*/ 368 h 167"/>
                <a:gd name="T36" fmla="*/ 3464 w 295"/>
                <a:gd name="T37" fmla="*/ 232 h 167"/>
                <a:gd name="T38" fmla="*/ 3041 w 295"/>
                <a:gd name="T39" fmla="*/ 132 h 167"/>
                <a:gd name="T40" fmla="*/ 3041 w 295"/>
                <a:gd name="T41" fmla="*/ 309 h 167"/>
                <a:gd name="T42" fmla="*/ 2199 w 295"/>
                <a:gd name="T43" fmla="*/ 592 h 167"/>
                <a:gd name="T44" fmla="*/ 1608 w 295"/>
                <a:gd name="T45" fmla="*/ 958 h 167"/>
                <a:gd name="T46" fmla="*/ 1032 w 295"/>
                <a:gd name="T47" fmla="*/ 1134 h 167"/>
                <a:gd name="T48" fmla="*/ 543 w 295"/>
                <a:gd name="T49" fmla="*/ 1267 h 167"/>
                <a:gd name="T50" fmla="*/ 65 w 295"/>
                <a:gd name="T51" fmla="*/ 1351 h 167"/>
                <a:gd name="T52" fmla="*/ 235 w 295"/>
                <a:gd name="T53" fmla="*/ 1723 h 167"/>
                <a:gd name="T54" fmla="*/ 657 w 295"/>
                <a:gd name="T55" fmla="*/ 1997 h 167"/>
                <a:gd name="T56" fmla="*/ 476 w 295"/>
                <a:gd name="T57" fmla="*/ 2280 h 167"/>
                <a:gd name="T58" fmla="*/ 793 w 295"/>
                <a:gd name="T59" fmla="*/ 2650 h 167"/>
                <a:gd name="T60" fmla="*/ 1709 w 295"/>
                <a:gd name="T61" fmla="*/ 3355 h 167"/>
                <a:gd name="T62" fmla="*/ 2368 w 295"/>
                <a:gd name="T63" fmla="*/ 3639 h 167"/>
                <a:gd name="T64" fmla="*/ 2765 w 295"/>
                <a:gd name="T65" fmla="*/ 3947 h 167"/>
                <a:gd name="T66" fmla="*/ 3041 w 295"/>
                <a:gd name="T67" fmla="*/ 4164 h 167"/>
                <a:gd name="T68" fmla="*/ 3108 w 295"/>
                <a:gd name="T69" fmla="*/ 4263 h 167"/>
                <a:gd name="T70" fmla="*/ 3633 w 295"/>
                <a:gd name="T71" fmla="*/ 4164 h 167"/>
                <a:gd name="T72" fmla="*/ 3829 w 295"/>
                <a:gd name="T73" fmla="*/ 4179 h 167"/>
                <a:gd name="T74" fmla="*/ 3965 w 295"/>
                <a:gd name="T75" fmla="*/ 4032 h 167"/>
                <a:gd name="T76" fmla="*/ 4372 w 295"/>
                <a:gd name="T77" fmla="*/ 3947 h 167"/>
                <a:gd name="T78" fmla="*/ 4624 w 295"/>
                <a:gd name="T79" fmla="*/ 3518 h 167"/>
                <a:gd name="T80" fmla="*/ 4898 w 295"/>
                <a:gd name="T81" fmla="*/ 3518 h 167"/>
                <a:gd name="T82" fmla="*/ 5506 w 295"/>
                <a:gd name="T83" fmla="*/ 3694 h 167"/>
                <a:gd name="T84" fmla="*/ 6065 w 295"/>
                <a:gd name="T85" fmla="*/ 3871 h 167"/>
                <a:gd name="T86" fmla="*/ 6608 w 295"/>
                <a:gd name="T87" fmla="*/ 3723 h 167"/>
                <a:gd name="T88" fmla="*/ 7056 w 295"/>
                <a:gd name="T89" fmla="*/ 3871 h 167"/>
                <a:gd name="T90" fmla="*/ 7397 w 295"/>
                <a:gd name="T91" fmla="*/ 3924 h 167"/>
                <a:gd name="T92" fmla="*/ 8289 w 295"/>
                <a:gd name="T93" fmla="*/ 3639 h 167"/>
                <a:gd name="T94" fmla="*/ 8765 w 295"/>
                <a:gd name="T95" fmla="*/ 3250 h 167"/>
                <a:gd name="T96" fmla="*/ 9106 w 295"/>
                <a:gd name="T97" fmla="*/ 2765 h 167"/>
                <a:gd name="T98" fmla="*/ 9619 w 295"/>
                <a:gd name="T99" fmla="*/ 2372 h 167"/>
                <a:gd name="T100" fmla="*/ 10097 w 295"/>
                <a:gd name="T101" fmla="*/ 232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167"/>
                <a:gd name="T155" fmla="*/ 295 w 295"/>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0" name="Freeform 68"/>
            <p:cNvSpPr>
              <a:spLocks noEditPoints="1"/>
            </p:cNvSpPr>
            <p:nvPr/>
          </p:nvSpPr>
          <p:spPr bwMode="auto">
            <a:xfrm>
              <a:off x="2539" y="1486"/>
              <a:ext cx="544" cy="391"/>
            </a:xfrm>
            <a:custGeom>
              <a:avLst/>
              <a:gdLst>
                <a:gd name="T0" fmla="*/ 5093 w 268"/>
                <a:gd name="T1" fmla="*/ 4976 h 205"/>
                <a:gd name="T2" fmla="*/ 5586 w 268"/>
                <a:gd name="T3" fmla="*/ 4391 h 205"/>
                <a:gd name="T4" fmla="*/ 5345 w 268"/>
                <a:gd name="T5" fmla="*/ 4671 h 205"/>
                <a:gd name="T6" fmla="*/ 2785 w 268"/>
                <a:gd name="T7" fmla="*/ 4696 h 205"/>
                <a:gd name="T8" fmla="*/ 3378 w 268"/>
                <a:gd name="T9" fmla="*/ 4671 h 205"/>
                <a:gd name="T10" fmla="*/ 3345 w 268"/>
                <a:gd name="T11" fmla="*/ 4450 h 205"/>
                <a:gd name="T12" fmla="*/ 2901 w 268"/>
                <a:gd name="T13" fmla="*/ 4511 h 205"/>
                <a:gd name="T14" fmla="*/ 2241 w 268"/>
                <a:gd name="T15" fmla="*/ 4511 h 205"/>
                <a:gd name="T16" fmla="*/ 2340 w 268"/>
                <a:gd name="T17" fmla="*/ 4450 h 205"/>
                <a:gd name="T18" fmla="*/ 3412 w 268"/>
                <a:gd name="T19" fmla="*/ 4366 h 205"/>
                <a:gd name="T20" fmla="*/ 3248 w 268"/>
                <a:gd name="T21" fmla="*/ 3456 h 205"/>
                <a:gd name="T22" fmla="*/ 2901 w 268"/>
                <a:gd name="T23" fmla="*/ 3481 h 205"/>
                <a:gd name="T24" fmla="*/ 2176 w 268"/>
                <a:gd name="T25" fmla="*/ 3780 h 205"/>
                <a:gd name="T26" fmla="*/ 2584 w 268"/>
                <a:gd name="T27" fmla="*/ 4169 h 205"/>
                <a:gd name="T28" fmla="*/ 3209 w 268"/>
                <a:gd name="T29" fmla="*/ 2859 h 205"/>
                <a:gd name="T30" fmla="*/ 4384 w 268"/>
                <a:gd name="T31" fmla="*/ 4755 h 205"/>
                <a:gd name="T32" fmla="*/ 3721 w 268"/>
                <a:gd name="T33" fmla="*/ 4726 h 205"/>
                <a:gd name="T34" fmla="*/ 4549 w 268"/>
                <a:gd name="T35" fmla="*/ 5045 h 205"/>
                <a:gd name="T36" fmla="*/ 593 w 268"/>
                <a:gd name="T37" fmla="*/ 1667 h 205"/>
                <a:gd name="T38" fmla="*/ 1204 w 268"/>
                <a:gd name="T39" fmla="*/ 1215 h 205"/>
                <a:gd name="T40" fmla="*/ 2273 w 268"/>
                <a:gd name="T41" fmla="*/ 1083 h 205"/>
                <a:gd name="T42" fmla="*/ 3069 w 268"/>
                <a:gd name="T43" fmla="*/ 334 h 205"/>
                <a:gd name="T44" fmla="*/ 2176 w 268"/>
                <a:gd name="T45" fmla="*/ 702 h 205"/>
                <a:gd name="T46" fmla="*/ 341 w 268"/>
                <a:gd name="T47" fmla="*/ 1589 h 205"/>
                <a:gd name="T48" fmla="*/ 692 w 268"/>
                <a:gd name="T49" fmla="*/ 1692 h 205"/>
                <a:gd name="T50" fmla="*/ 692 w 268"/>
                <a:gd name="T51" fmla="*/ 1615 h 205"/>
                <a:gd name="T52" fmla="*/ 4141 w 268"/>
                <a:gd name="T53" fmla="*/ 3107 h 205"/>
                <a:gd name="T54" fmla="*/ 3680 w 268"/>
                <a:gd name="T55" fmla="*/ 727 h 205"/>
                <a:gd name="T56" fmla="*/ 512 w 268"/>
                <a:gd name="T57" fmla="*/ 4114 h 205"/>
                <a:gd name="T58" fmla="*/ 1713 w 268"/>
                <a:gd name="T59" fmla="*/ 4419 h 205"/>
                <a:gd name="T60" fmla="*/ 2040 w 268"/>
                <a:gd name="T61" fmla="*/ 4009 h 205"/>
                <a:gd name="T62" fmla="*/ 2040 w 268"/>
                <a:gd name="T63" fmla="*/ 3357 h 205"/>
                <a:gd name="T64" fmla="*/ 2509 w 268"/>
                <a:gd name="T65" fmla="*/ 3031 h 205"/>
                <a:gd name="T66" fmla="*/ 3069 w 268"/>
                <a:gd name="T67" fmla="*/ 2394 h 205"/>
                <a:gd name="T68" fmla="*/ 3313 w 268"/>
                <a:gd name="T69" fmla="*/ 2499 h 205"/>
                <a:gd name="T70" fmla="*/ 3646 w 268"/>
                <a:gd name="T71" fmla="*/ 2172 h 205"/>
                <a:gd name="T72" fmla="*/ 2817 w 268"/>
                <a:gd name="T73" fmla="*/ 1972 h 205"/>
                <a:gd name="T74" fmla="*/ 2901 w 268"/>
                <a:gd name="T75" fmla="*/ 1360 h 205"/>
                <a:gd name="T76" fmla="*/ 1965 w 268"/>
                <a:gd name="T77" fmla="*/ 1215 h 205"/>
                <a:gd name="T78" fmla="*/ 1648 w 268"/>
                <a:gd name="T79" fmla="*/ 1921 h 205"/>
                <a:gd name="T80" fmla="*/ 1340 w 268"/>
                <a:gd name="T81" fmla="*/ 1921 h 205"/>
                <a:gd name="T82" fmla="*/ 828 w 268"/>
                <a:gd name="T83" fmla="*/ 1896 h 205"/>
                <a:gd name="T84" fmla="*/ 168 w 268"/>
                <a:gd name="T85" fmla="*/ 1776 h 205"/>
                <a:gd name="T86" fmla="*/ 168 w 268"/>
                <a:gd name="T87" fmla="*/ 2394 h 205"/>
                <a:gd name="T88" fmla="*/ 268 w 268"/>
                <a:gd name="T89" fmla="*/ 2699 h 205"/>
                <a:gd name="T90" fmla="*/ 65 w 268"/>
                <a:gd name="T91" fmla="*/ 3336 h 205"/>
                <a:gd name="T92" fmla="*/ 593 w 268"/>
                <a:gd name="T93" fmla="*/ 3708 h 205"/>
                <a:gd name="T94" fmla="*/ 1340 w 268"/>
                <a:gd name="T95" fmla="*/ 4671 h 205"/>
                <a:gd name="T96" fmla="*/ 2109 w 268"/>
                <a:gd name="T97" fmla="*/ 4755 h 205"/>
                <a:gd name="T98" fmla="*/ 5418 w 268"/>
                <a:gd name="T99" fmla="*/ 2623 h 205"/>
                <a:gd name="T100" fmla="*/ 5213 w 268"/>
                <a:gd name="T101" fmla="*/ 3357 h 205"/>
                <a:gd name="T102" fmla="*/ 4993 w 268"/>
                <a:gd name="T103" fmla="*/ 3080 h 205"/>
                <a:gd name="T104" fmla="*/ 4581 w 268"/>
                <a:gd name="T105" fmla="*/ 3151 h 205"/>
                <a:gd name="T106" fmla="*/ 4482 w 268"/>
                <a:gd name="T107" fmla="*/ 2951 h 205"/>
                <a:gd name="T108" fmla="*/ 3721 w 268"/>
                <a:gd name="T109" fmla="*/ 3311 h 205"/>
                <a:gd name="T110" fmla="*/ 3922 w 268"/>
                <a:gd name="T111" fmla="*/ 3641 h 205"/>
                <a:gd name="T112" fmla="*/ 4717 w 268"/>
                <a:gd name="T113" fmla="*/ 4198 h 205"/>
                <a:gd name="T114" fmla="*/ 4890 w 268"/>
                <a:gd name="T115" fmla="*/ 4475 h 205"/>
                <a:gd name="T116" fmla="*/ 5686 w 268"/>
                <a:gd name="T117" fmla="*/ 3984 h 205"/>
                <a:gd name="T118" fmla="*/ 5822 w 268"/>
                <a:gd name="T119" fmla="*/ 3588 h 205"/>
                <a:gd name="T120" fmla="*/ 408 w 268"/>
                <a:gd name="T121" fmla="*/ 3809 h 205"/>
                <a:gd name="T122" fmla="*/ 8574 w 268"/>
                <a:gd name="T123" fmla="*/ 4259 h 205"/>
                <a:gd name="T124" fmla="*/ 5994 w 268"/>
                <a:gd name="T125" fmla="*/ 3387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205"/>
                <a:gd name="T191" fmla="*/ 268 w 268"/>
                <a:gd name="T192" fmla="*/ 205 h 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1" name="Freeform 69"/>
            <p:cNvSpPr>
              <a:spLocks/>
            </p:cNvSpPr>
            <p:nvPr/>
          </p:nvSpPr>
          <p:spPr bwMode="auto">
            <a:xfrm>
              <a:off x="2981" y="2828"/>
              <a:ext cx="295" cy="194"/>
            </a:xfrm>
            <a:custGeom>
              <a:avLst/>
              <a:gdLst>
                <a:gd name="T0" fmla="*/ 4144 w 145"/>
                <a:gd name="T1" fmla="*/ 329 h 102"/>
                <a:gd name="T2" fmla="*/ 3770 w 145"/>
                <a:gd name="T3" fmla="*/ 329 h 102"/>
                <a:gd name="T4" fmla="*/ 3345 w 145"/>
                <a:gd name="T5" fmla="*/ 496 h 102"/>
                <a:gd name="T6" fmla="*/ 2897 w 145"/>
                <a:gd name="T7" fmla="*/ 496 h 102"/>
                <a:gd name="T8" fmla="*/ 2368 w 145"/>
                <a:gd name="T9" fmla="*/ 550 h 102"/>
                <a:gd name="T10" fmla="*/ 2053 w 145"/>
                <a:gd name="T11" fmla="*/ 742 h 102"/>
                <a:gd name="T12" fmla="*/ 1609 w 145"/>
                <a:gd name="T13" fmla="*/ 854 h 102"/>
                <a:gd name="T14" fmla="*/ 1147 w 145"/>
                <a:gd name="T15" fmla="*/ 825 h 102"/>
                <a:gd name="T16" fmla="*/ 633 w 145"/>
                <a:gd name="T17" fmla="*/ 770 h 102"/>
                <a:gd name="T18" fmla="*/ 529 w 145"/>
                <a:gd name="T19" fmla="*/ 886 h 102"/>
                <a:gd name="T20" fmla="*/ 0 w 145"/>
                <a:gd name="T21" fmla="*/ 1128 h 102"/>
                <a:gd name="T22" fmla="*/ 480 w 145"/>
                <a:gd name="T23" fmla="*/ 1320 h 102"/>
                <a:gd name="T24" fmla="*/ 169 w 145"/>
                <a:gd name="T25" fmla="*/ 1685 h 102"/>
                <a:gd name="T26" fmla="*/ 380 w 145"/>
                <a:gd name="T27" fmla="*/ 1932 h 102"/>
                <a:gd name="T28" fmla="*/ 633 w 145"/>
                <a:gd name="T29" fmla="*/ 2265 h 102"/>
                <a:gd name="T30" fmla="*/ 236 w 145"/>
                <a:gd name="T31" fmla="*/ 2463 h 102"/>
                <a:gd name="T32" fmla="*/ 667 w 145"/>
                <a:gd name="T33" fmla="*/ 2435 h 102"/>
                <a:gd name="T34" fmla="*/ 1113 w 145"/>
                <a:gd name="T35" fmla="*/ 2410 h 102"/>
                <a:gd name="T36" fmla="*/ 1817 w 145"/>
                <a:gd name="T37" fmla="*/ 2318 h 102"/>
                <a:gd name="T38" fmla="*/ 1921 w 145"/>
                <a:gd name="T39" fmla="*/ 2189 h 102"/>
                <a:gd name="T40" fmla="*/ 2020 w 145"/>
                <a:gd name="T41" fmla="*/ 2189 h 102"/>
                <a:gd name="T42" fmla="*/ 2500 w 145"/>
                <a:gd name="T43" fmla="*/ 2410 h 102"/>
                <a:gd name="T44" fmla="*/ 2793 w 145"/>
                <a:gd name="T45" fmla="*/ 2395 h 102"/>
                <a:gd name="T46" fmla="*/ 3273 w 145"/>
                <a:gd name="T47" fmla="*/ 2341 h 102"/>
                <a:gd name="T48" fmla="*/ 3312 w 145"/>
                <a:gd name="T49" fmla="*/ 2069 h 102"/>
                <a:gd name="T50" fmla="*/ 2964 w 145"/>
                <a:gd name="T51" fmla="*/ 1989 h 102"/>
                <a:gd name="T52" fmla="*/ 3737 w 145"/>
                <a:gd name="T53" fmla="*/ 1769 h 102"/>
                <a:gd name="T54" fmla="*/ 3564 w 145"/>
                <a:gd name="T55" fmla="*/ 1244 h 102"/>
                <a:gd name="T56" fmla="*/ 4321 w 145"/>
                <a:gd name="T57" fmla="*/ 770 h 102"/>
                <a:gd name="T58" fmla="*/ 4606 w 145"/>
                <a:gd name="T59" fmla="*/ 578 h 102"/>
                <a:gd name="T60" fmla="*/ 5054 w 145"/>
                <a:gd name="T61" fmla="*/ 496 h 102"/>
                <a:gd name="T62" fmla="*/ 4785 w 145"/>
                <a:gd name="T63" fmla="*/ 276 h 102"/>
                <a:gd name="T64" fmla="*/ 4641 w 145"/>
                <a:gd name="T65" fmla="*/ 76 h 102"/>
                <a:gd name="T66" fmla="*/ 4209 w 145"/>
                <a:gd name="T67" fmla="*/ 76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102"/>
                <a:gd name="T104" fmla="*/ 145 w 145"/>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2" name="Freeform 70"/>
            <p:cNvSpPr>
              <a:spLocks/>
            </p:cNvSpPr>
            <p:nvPr/>
          </p:nvSpPr>
          <p:spPr bwMode="auto">
            <a:xfrm>
              <a:off x="2398" y="3225"/>
              <a:ext cx="17" cy="10"/>
            </a:xfrm>
            <a:custGeom>
              <a:avLst/>
              <a:gdLst>
                <a:gd name="T0" fmla="*/ 100 w 9"/>
                <a:gd name="T1" fmla="*/ 32 h 5"/>
                <a:gd name="T2" fmla="*/ 100 w 9"/>
                <a:gd name="T3" fmla="*/ 160 h 5"/>
                <a:gd name="T4" fmla="*/ 144 w 9"/>
                <a:gd name="T5" fmla="*/ 160 h 5"/>
                <a:gd name="T6" fmla="*/ 213 w 9"/>
                <a:gd name="T7" fmla="*/ 96 h 5"/>
                <a:gd name="T8" fmla="*/ 100 w 9"/>
                <a:gd name="T9" fmla="*/ 32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1"/>
                  </a:moveTo>
                  <a:cubicBezTo>
                    <a:pt x="0" y="1"/>
                    <a:pt x="4" y="5"/>
                    <a:pt x="4" y="5"/>
                  </a:cubicBezTo>
                  <a:cubicBezTo>
                    <a:pt x="6" y="5"/>
                    <a:pt x="6" y="5"/>
                    <a:pt x="6" y="5"/>
                  </a:cubicBezTo>
                  <a:cubicBezTo>
                    <a:pt x="8" y="5"/>
                    <a:pt x="9" y="3"/>
                    <a:pt x="9" y="3"/>
                  </a:cubicBezTo>
                  <a:cubicBezTo>
                    <a:pt x="9" y="3"/>
                    <a:pt x="6" y="0"/>
                    <a:pt x="4" y="1"/>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3" name="Freeform 71"/>
            <p:cNvSpPr>
              <a:spLocks/>
            </p:cNvSpPr>
            <p:nvPr/>
          </p:nvSpPr>
          <p:spPr bwMode="auto">
            <a:xfrm>
              <a:off x="2290" y="2726"/>
              <a:ext cx="422" cy="246"/>
            </a:xfrm>
            <a:custGeom>
              <a:avLst/>
              <a:gdLst>
                <a:gd name="T0" fmla="*/ 7150 w 208"/>
                <a:gd name="T1" fmla="*/ 1491 h 129"/>
                <a:gd name="T2" fmla="*/ 6673 w 208"/>
                <a:gd name="T3" fmla="*/ 1589 h 129"/>
                <a:gd name="T4" fmla="*/ 6145 w 208"/>
                <a:gd name="T5" fmla="*/ 1491 h 129"/>
                <a:gd name="T6" fmla="*/ 5648 w 208"/>
                <a:gd name="T7" fmla="*/ 1230 h 129"/>
                <a:gd name="T8" fmla="*/ 5569 w 208"/>
                <a:gd name="T9" fmla="*/ 978 h 129"/>
                <a:gd name="T10" fmla="*/ 5910 w 208"/>
                <a:gd name="T11" fmla="*/ 450 h 129"/>
                <a:gd name="T12" fmla="*/ 5088 w 208"/>
                <a:gd name="T13" fmla="*/ 221 h 129"/>
                <a:gd name="T14" fmla="*/ 4644 w 208"/>
                <a:gd name="T15" fmla="*/ 105 h 129"/>
                <a:gd name="T16" fmla="*/ 4409 w 208"/>
                <a:gd name="T17" fmla="*/ 55 h 129"/>
                <a:gd name="T18" fmla="*/ 4050 w 208"/>
                <a:gd name="T19" fmla="*/ 200 h 129"/>
                <a:gd name="T20" fmla="*/ 4301 w 208"/>
                <a:gd name="T21" fmla="*/ 353 h 129"/>
                <a:gd name="T22" fmla="*/ 3849 w 208"/>
                <a:gd name="T23" fmla="*/ 334 h 129"/>
                <a:gd name="T24" fmla="*/ 2849 w 208"/>
                <a:gd name="T25" fmla="*/ 381 h 129"/>
                <a:gd name="T26" fmla="*/ 2784 w 208"/>
                <a:gd name="T27" fmla="*/ 334 h 129"/>
                <a:gd name="T28" fmla="*/ 2508 w 208"/>
                <a:gd name="T29" fmla="*/ 410 h 129"/>
                <a:gd name="T30" fmla="*/ 2104 w 208"/>
                <a:gd name="T31" fmla="*/ 610 h 129"/>
                <a:gd name="T32" fmla="*/ 1576 w 208"/>
                <a:gd name="T33" fmla="*/ 673 h 129"/>
                <a:gd name="T34" fmla="*/ 1201 w 208"/>
                <a:gd name="T35" fmla="*/ 1192 h 129"/>
                <a:gd name="T36" fmla="*/ 828 w 208"/>
                <a:gd name="T37" fmla="*/ 1615 h 129"/>
                <a:gd name="T38" fmla="*/ 308 w 208"/>
                <a:gd name="T39" fmla="*/ 2273 h 129"/>
                <a:gd name="T40" fmla="*/ 0 w 208"/>
                <a:gd name="T41" fmla="*/ 2447 h 129"/>
                <a:gd name="T42" fmla="*/ 268 w 208"/>
                <a:gd name="T43" fmla="*/ 2593 h 129"/>
                <a:gd name="T44" fmla="*/ 408 w 208"/>
                <a:gd name="T45" fmla="*/ 2346 h 129"/>
                <a:gd name="T46" fmla="*/ 1372 w 208"/>
                <a:gd name="T47" fmla="*/ 2201 h 129"/>
                <a:gd name="T48" fmla="*/ 1404 w 208"/>
                <a:gd name="T49" fmla="*/ 2477 h 129"/>
                <a:gd name="T50" fmla="*/ 1404 w 208"/>
                <a:gd name="T51" fmla="*/ 2698 h 129"/>
                <a:gd name="T52" fmla="*/ 1647 w 208"/>
                <a:gd name="T53" fmla="*/ 3030 h 129"/>
                <a:gd name="T54" fmla="*/ 1796 w 208"/>
                <a:gd name="T55" fmla="*/ 3120 h 129"/>
                <a:gd name="T56" fmla="*/ 2205 w 208"/>
                <a:gd name="T57" fmla="*/ 3059 h 129"/>
                <a:gd name="T58" fmla="*/ 2816 w 208"/>
                <a:gd name="T59" fmla="*/ 3080 h 129"/>
                <a:gd name="T60" fmla="*/ 3165 w 208"/>
                <a:gd name="T61" fmla="*/ 2920 h 129"/>
                <a:gd name="T62" fmla="*/ 3441 w 208"/>
                <a:gd name="T63" fmla="*/ 2698 h 129"/>
                <a:gd name="T64" fmla="*/ 3408 w 208"/>
                <a:gd name="T65" fmla="*/ 2422 h 129"/>
                <a:gd name="T66" fmla="*/ 3676 w 208"/>
                <a:gd name="T67" fmla="*/ 2346 h 129"/>
                <a:gd name="T68" fmla="*/ 3849 w 208"/>
                <a:gd name="T69" fmla="*/ 2218 h 129"/>
                <a:gd name="T70" fmla="*/ 3849 w 208"/>
                <a:gd name="T71" fmla="*/ 2498 h 129"/>
                <a:gd name="T72" fmla="*/ 4149 w 208"/>
                <a:gd name="T73" fmla="*/ 2775 h 129"/>
                <a:gd name="T74" fmla="*/ 4545 w 208"/>
                <a:gd name="T75" fmla="*/ 2870 h 129"/>
                <a:gd name="T76" fmla="*/ 4512 w 208"/>
                <a:gd name="T77" fmla="*/ 3003 h 129"/>
                <a:gd name="T78" fmla="*/ 4778 w 208"/>
                <a:gd name="T79" fmla="*/ 3251 h 129"/>
                <a:gd name="T80" fmla="*/ 4741 w 208"/>
                <a:gd name="T81" fmla="*/ 3080 h 129"/>
                <a:gd name="T82" fmla="*/ 4845 w 208"/>
                <a:gd name="T83" fmla="*/ 2870 h 129"/>
                <a:gd name="T84" fmla="*/ 5153 w 208"/>
                <a:gd name="T85" fmla="*/ 2578 h 129"/>
                <a:gd name="T86" fmla="*/ 5153 w 208"/>
                <a:gd name="T87" fmla="*/ 2302 h 129"/>
                <a:gd name="T88" fmla="*/ 5405 w 208"/>
                <a:gd name="T89" fmla="*/ 2218 h 129"/>
                <a:gd name="T90" fmla="*/ 5648 w 208"/>
                <a:gd name="T91" fmla="*/ 2498 h 129"/>
                <a:gd name="T92" fmla="*/ 6257 w 208"/>
                <a:gd name="T93" fmla="*/ 2393 h 129"/>
                <a:gd name="T94" fmla="*/ 6421 w 208"/>
                <a:gd name="T95" fmla="*/ 2593 h 129"/>
                <a:gd name="T96" fmla="*/ 6525 w 208"/>
                <a:gd name="T97" fmla="*/ 2643 h 129"/>
                <a:gd name="T98" fmla="*/ 6640 w 208"/>
                <a:gd name="T99" fmla="*/ 2346 h 129"/>
                <a:gd name="T100" fmla="*/ 6454 w 208"/>
                <a:gd name="T101" fmla="*/ 2317 h 129"/>
                <a:gd name="T102" fmla="*/ 6738 w 208"/>
                <a:gd name="T103" fmla="*/ 1941 h 129"/>
                <a:gd name="T104" fmla="*/ 7117 w 208"/>
                <a:gd name="T105" fmla="*/ 2170 h 129"/>
                <a:gd name="T106" fmla="*/ 7014 w 208"/>
                <a:gd name="T107" fmla="*/ 1997 h 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8"/>
                <a:gd name="T163" fmla="*/ 0 h 129"/>
                <a:gd name="T164" fmla="*/ 208 w 208"/>
                <a:gd name="T165" fmla="*/ 129 h 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4" name="Freeform 72"/>
            <p:cNvSpPr>
              <a:spLocks/>
            </p:cNvSpPr>
            <p:nvPr/>
          </p:nvSpPr>
          <p:spPr bwMode="auto">
            <a:xfrm>
              <a:off x="2610" y="2800"/>
              <a:ext cx="18" cy="20"/>
            </a:xfrm>
            <a:custGeom>
              <a:avLst/>
              <a:gdLst>
                <a:gd name="T0" fmla="*/ 224 w 9"/>
                <a:gd name="T1" fmla="*/ 0 h 10"/>
                <a:gd name="T2" fmla="*/ 128 w 9"/>
                <a:gd name="T3" fmla="*/ 0 h 10"/>
                <a:gd name="T4" fmla="*/ 64 w 9"/>
                <a:gd name="T5" fmla="*/ 224 h 10"/>
                <a:gd name="T6" fmla="*/ 192 w 9"/>
                <a:gd name="T7" fmla="*/ 320 h 10"/>
                <a:gd name="T8" fmla="*/ 288 w 9"/>
                <a:gd name="T9" fmla="*/ 288 h 10"/>
                <a:gd name="T10" fmla="*/ 224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7" y="0"/>
                  </a:moveTo>
                  <a:cubicBezTo>
                    <a:pt x="4" y="0"/>
                    <a:pt x="4" y="0"/>
                    <a:pt x="4" y="0"/>
                  </a:cubicBezTo>
                  <a:cubicBezTo>
                    <a:pt x="4" y="0"/>
                    <a:pt x="0" y="4"/>
                    <a:pt x="2" y="7"/>
                  </a:cubicBezTo>
                  <a:cubicBezTo>
                    <a:pt x="4" y="9"/>
                    <a:pt x="6" y="10"/>
                    <a:pt x="6" y="10"/>
                  </a:cubicBezTo>
                  <a:cubicBezTo>
                    <a:pt x="9" y="9"/>
                    <a:pt x="9" y="9"/>
                    <a:pt x="9" y="9"/>
                  </a:cubicBezTo>
                  <a:lnTo>
                    <a:pt x="7" y="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5" name="Freeform 73"/>
            <p:cNvSpPr>
              <a:spLocks/>
            </p:cNvSpPr>
            <p:nvPr/>
          </p:nvSpPr>
          <p:spPr bwMode="auto">
            <a:xfrm>
              <a:off x="2722" y="2705"/>
              <a:ext cx="695" cy="326"/>
            </a:xfrm>
            <a:custGeom>
              <a:avLst/>
              <a:gdLst>
                <a:gd name="T0" fmla="*/ 11446 w 343"/>
                <a:gd name="T1" fmla="*/ 1079 h 171"/>
                <a:gd name="T2" fmla="*/ 11349 w 343"/>
                <a:gd name="T3" fmla="*/ 421 h 171"/>
                <a:gd name="T4" fmla="*/ 10921 w 343"/>
                <a:gd name="T5" fmla="*/ 276 h 171"/>
                <a:gd name="T6" fmla="*/ 10018 w 343"/>
                <a:gd name="T7" fmla="*/ 353 h 171"/>
                <a:gd name="T8" fmla="*/ 9118 w 343"/>
                <a:gd name="T9" fmla="*/ 55 h 171"/>
                <a:gd name="T10" fmla="*/ 8577 w 343"/>
                <a:gd name="T11" fmla="*/ 0 h 171"/>
                <a:gd name="T12" fmla="*/ 8097 w 343"/>
                <a:gd name="T13" fmla="*/ 353 h 171"/>
                <a:gd name="T14" fmla="*/ 7789 w 343"/>
                <a:gd name="T15" fmla="*/ 658 h 171"/>
                <a:gd name="T16" fmla="*/ 7418 w 343"/>
                <a:gd name="T17" fmla="*/ 778 h 171"/>
                <a:gd name="T18" fmla="*/ 6997 w 343"/>
                <a:gd name="T19" fmla="*/ 637 h 171"/>
                <a:gd name="T20" fmla="*/ 6589 w 343"/>
                <a:gd name="T21" fmla="*/ 450 h 171"/>
                <a:gd name="T22" fmla="*/ 6048 w 343"/>
                <a:gd name="T23" fmla="*/ 778 h 171"/>
                <a:gd name="T24" fmla="*/ 5092 w 343"/>
                <a:gd name="T25" fmla="*/ 1504 h 171"/>
                <a:gd name="T26" fmla="*/ 5325 w 343"/>
                <a:gd name="T27" fmla="*/ 2217 h 171"/>
                <a:gd name="T28" fmla="*/ 5124 w 343"/>
                <a:gd name="T29" fmla="*/ 2475 h 171"/>
                <a:gd name="T30" fmla="*/ 4302 w 343"/>
                <a:gd name="T31" fmla="*/ 2286 h 171"/>
                <a:gd name="T32" fmla="*/ 3761 w 343"/>
                <a:gd name="T33" fmla="*/ 2391 h 171"/>
                <a:gd name="T34" fmla="*/ 3072 w 343"/>
                <a:gd name="T35" fmla="*/ 2698 h 171"/>
                <a:gd name="T36" fmla="*/ 2361 w 343"/>
                <a:gd name="T37" fmla="*/ 2774 h 171"/>
                <a:gd name="T38" fmla="*/ 1736 w 343"/>
                <a:gd name="T39" fmla="*/ 2494 h 171"/>
                <a:gd name="T40" fmla="*/ 1165 w 343"/>
                <a:gd name="T41" fmla="*/ 2944 h 171"/>
                <a:gd name="T42" fmla="*/ 924 w 343"/>
                <a:gd name="T43" fmla="*/ 2614 h 171"/>
                <a:gd name="T44" fmla="*/ 340 w 343"/>
                <a:gd name="T45" fmla="*/ 2494 h 171"/>
                <a:gd name="T46" fmla="*/ 99 w 343"/>
                <a:gd name="T47" fmla="*/ 3027 h 171"/>
                <a:gd name="T48" fmla="*/ 608 w 343"/>
                <a:gd name="T49" fmla="*/ 3355 h 171"/>
                <a:gd name="T50" fmla="*/ 1096 w 343"/>
                <a:gd name="T51" fmla="*/ 3632 h 171"/>
                <a:gd name="T52" fmla="*/ 1532 w 343"/>
                <a:gd name="T53" fmla="*/ 3670 h 171"/>
                <a:gd name="T54" fmla="*/ 1937 w 343"/>
                <a:gd name="T55" fmla="*/ 3748 h 171"/>
                <a:gd name="T56" fmla="*/ 2596 w 343"/>
                <a:gd name="T57" fmla="*/ 3472 h 171"/>
                <a:gd name="T58" fmla="*/ 3560 w 343"/>
                <a:gd name="T59" fmla="*/ 3500 h 171"/>
                <a:gd name="T60" fmla="*/ 4265 w 343"/>
                <a:gd name="T61" fmla="*/ 3220 h 171"/>
                <a:gd name="T62" fmla="*/ 4336 w 343"/>
                <a:gd name="T63" fmla="*/ 3584 h 171"/>
                <a:gd name="T64" fmla="*/ 4581 w 343"/>
                <a:gd name="T65" fmla="*/ 3922 h 171"/>
                <a:gd name="T66" fmla="*/ 5765 w 343"/>
                <a:gd name="T67" fmla="*/ 4026 h 171"/>
                <a:gd name="T68" fmla="*/ 6721 w 343"/>
                <a:gd name="T69" fmla="*/ 4166 h 171"/>
                <a:gd name="T70" fmla="*/ 7313 w 343"/>
                <a:gd name="T71" fmla="*/ 4282 h 171"/>
                <a:gd name="T72" fmla="*/ 8129 w 343"/>
                <a:gd name="T73" fmla="*/ 4137 h 171"/>
                <a:gd name="T74" fmla="*/ 8753 w 343"/>
                <a:gd name="T75" fmla="*/ 3861 h 171"/>
                <a:gd name="T76" fmla="*/ 9394 w 343"/>
                <a:gd name="T77" fmla="*/ 3881 h 171"/>
                <a:gd name="T78" fmla="*/ 10083 w 343"/>
                <a:gd name="T79" fmla="*/ 3748 h 171"/>
                <a:gd name="T80" fmla="*/ 10247 w 343"/>
                <a:gd name="T81" fmla="*/ 3449 h 171"/>
                <a:gd name="T82" fmla="*/ 10921 w 343"/>
                <a:gd name="T83" fmla="*/ 2972 h 171"/>
                <a:gd name="T84" fmla="*/ 10690 w 343"/>
                <a:gd name="T85" fmla="*/ 2614 h 171"/>
                <a:gd name="T86" fmla="*/ 10822 w 343"/>
                <a:gd name="T87" fmla="*/ 2170 h 171"/>
                <a:gd name="T88" fmla="*/ 11205 w 343"/>
                <a:gd name="T89" fmla="*/ 2057 h 171"/>
                <a:gd name="T90" fmla="*/ 11582 w 343"/>
                <a:gd name="T91" fmla="*/ 1744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3"/>
                <a:gd name="T139" fmla="*/ 0 h 171"/>
                <a:gd name="T140" fmla="*/ 343 w 343"/>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6" name="Freeform 74"/>
            <p:cNvSpPr>
              <a:spLocks noEditPoints="1"/>
            </p:cNvSpPr>
            <p:nvPr/>
          </p:nvSpPr>
          <p:spPr bwMode="auto">
            <a:xfrm>
              <a:off x="3105" y="4168"/>
              <a:ext cx="47" cy="39"/>
            </a:xfrm>
            <a:custGeom>
              <a:avLst/>
              <a:gdLst>
                <a:gd name="T0" fmla="*/ 247 w 23"/>
                <a:gd name="T1" fmla="*/ 88 h 20"/>
                <a:gd name="T2" fmla="*/ 67 w 23"/>
                <a:gd name="T3" fmla="*/ 117 h 20"/>
                <a:gd name="T4" fmla="*/ 172 w 23"/>
                <a:gd name="T5" fmla="*/ 228 h 20"/>
                <a:gd name="T6" fmla="*/ 247 w 23"/>
                <a:gd name="T7" fmla="*/ 88 h 20"/>
                <a:gd name="T8" fmla="*/ 572 w 23"/>
                <a:gd name="T9" fmla="*/ 304 h 20"/>
                <a:gd name="T10" fmla="*/ 505 w 23"/>
                <a:gd name="T11" fmla="*/ 335 h 20"/>
                <a:gd name="T12" fmla="*/ 384 w 23"/>
                <a:gd name="T13" fmla="*/ 259 h 20"/>
                <a:gd name="T14" fmla="*/ 317 w 23"/>
                <a:gd name="T15" fmla="*/ 304 h 20"/>
                <a:gd name="T16" fmla="*/ 351 w 23"/>
                <a:gd name="T17" fmla="*/ 421 h 20"/>
                <a:gd name="T18" fmla="*/ 680 w 23"/>
                <a:gd name="T19" fmla="*/ 564 h 20"/>
                <a:gd name="T20" fmla="*/ 819 w 23"/>
                <a:gd name="T21" fmla="*/ 421 h 20"/>
                <a:gd name="T22" fmla="*/ 572 w 23"/>
                <a:gd name="T23" fmla="*/ 304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0"/>
                <a:gd name="T38" fmla="*/ 23 w 2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7" name="Freeform 75"/>
            <p:cNvSpPr>
              <a:spLocks noEditPoints="1"/>
            </p:cNvSpPr>
            <p:nvPr/>
          </p:nvSpPr>
          <p:spPr bwMode="auto">
            <a:xfrm>
              <a:off x="1283" y="1045"/>
              <a:ext cx="724" cy="1279"/>
            </a:xfrm>
            <a:custGeom>
              <a:avLst/>
              <a:gdLst>
                <a:gd name="T0" fmla="*/ 9641 w 357"/>
                <a:gd name="T1" fmla="*/ 11832 h 670"/>
                <a:gd name="T2" fmla="*/ 9941 w 357"/>
                <a:gd name="T3" fmla="*/ 10929 h 670"/>
                <a:gd name="T4" fmla="*/ 8406 w 357"/>
                <a:gd name="T5" fmla="*/ 8138 h 670"/>
                <a:gd name="T6" fmla="*/ 7206 w 357"/>
                <a:gd name="T7" fmla="*/ 7477 h 670"/>
                <a:gd name="T8" fmla="*/ 8818 w 357"/>
                <a:gd name="T9" fmla="*/ 6267 h 670"/>
                <a:gd name="T10" fmla="*/ 6765 w 357"/>
                <a:gd name="T11" fmla="*/ 4715 h 670"/>
                <a:gd name="T12" fmla="*/ 8510 w 357"/>
                <a:gd name="T13" fmla="*/ 3575 h 670"/>
                <a:gd name="T14" fmla="*/ 6548 w 357"/>
                <a:gd name="T15" fmla="*/ 3375 h 670"/>
                <a:gd name="T16" fmla="*/ 5630 w 357"/>
                <a:gd name="T17" fmla="*/ 3549 h 670"/>
                <a:gd name="T18" fmla="*/ 4902 w 357"/>
                <a:gd name="T19" fmla="*/ 4078 h 670"/>
                <a:gd name="T20" fmla="*/ 5005 w 357"/>
                <a:gd name="T21" fmla="*/ 5127 h 670"/>
                <a:gd name="T22" fmla="*/ 3805 w 357"/>
                <a:gd name="T23" fmla="*/ 5830 h 670"/>
                <a:gd name="T24" fmla="*/ 4364 w 357"/>
                <a:gd name="T25" fmla="*/ 6267 h 670"/>
                <a:gd name="T26" fmla="*/ 4496 w 357"/>
                <a:gd name="T27" fmla="*/ 6588 h 670"/>
                <a:gd name="T28" fmla="*/ 3472 w 357"/>
                <a:gd name="T29" fmla="*/ 8035 h 670"/>
                <a:gd name="T30" fmla="*/ 4869 w 357"/>
                <a:gd name="T31" fmla="*/ 6996 h 670"/>
                <a:gd name="T32" fmla="*/ 5072 w 357"/>
                <a:gd name="T33" fmla="*/ 7277 h 670"/>
                <a:gd name="T34" fmla="*/ 4364 w 357"/>
                <a:gd name="T35" fmla="*/ 8724 h 670"/>
                <a:gd name="T36" fmla="*/ 4973 w 357"/>
                <a:gd name="T37" fmla="*/ 9205 h 670"/>
                <a:gd name="T38" fmla="*/ 6449 w 357"/>
                <a:gd name="T39" fmla="*/ 9281 h 670"/>
                <a:gd name="T40" fmla="*/ 6173 w 357"/>
                <a:gd name="T41" fmla="*/ 10547 h 670"/>
                <a:gd name="T42" fmla="*/ 6378 w 357"/>
                <a:gd name="T43" fmla="*/ 11963 h 670"/>
                <a:gd name="T44" fmla="*/ 3738 w 357"/>
                <a:gd name="T45" fmla="*/ 12473 h 670"/>
                <a:gd name="T46" fmla="*/ 3504 w 357"/>
                <a:gd name="T47" fmla="*/ 13586 h 670"/>
                <a:gd name="T48" fmla="*/ 2537 w 357"/>
                <a:gd name="T49" fmla="*/ 14197 h 670"/>
                <a:gd name="T50" fmla="*/ 3738 w 357"/>
                <a:gd name="T51" fmla="*/ 14420 h 670"/>
                <a:gd name="T52" fmla="*/ 5873 w 357"/>
                <a:gd name="T53" fmla="*/ 14754 h 670"/>
                <a:gd name="T54" fmla="*/ 1892 w 357"/>
                <a:gd name="T55" fmla="*/ 16230 h 670"/>
                <a:gd name="T56" fmla="*/ 2135 w 357"/>
                <a:gd name="T57" fmla="*/ 16654 h 670"/>
                <a:gd name="T58" fmla="*/ 4178 w 357"/>
                <a:gd name="T59" fmla="*/ 16348 h 670"/>
                <a:gd name="T60" fmla="*/ 6897 w 357"/>
                <a:gd name="T61" fmla="*/ 16453 h 670"/>
                <a:gd name="T62" fmla="*/ 10643 w 357"/>
                <a:gd name="T63" fmla="*/ 16554 h 670"/>
                <a:gd name="T64" fmla="*/ 10118 w 357"/>
                <a:gd name="T65" fmla="*/ 15560 h 670"/>
                <a:gd name="T66" fmla="*/ 10945 w 357"/>
                <a:gd name="T67" fmla="*/ 15167 h 670"/>
                <a:gd name="T68" fmla="*/ 7173 w 357"/>
                <a:gd name="T69" fmla="*/ 16478 h 670"/>
                <a:gd name="T70" fmla="*/ 4145 w 357"/>
                <a:gd name="T71" fmla="*/ 11939 h 670"/>
                <a:gd name="T72" fmla="*/ 4770 w 357"/>
                <a:gd name="T73" fmla="*/ 10039 h 670"/>
                <a:gd name="T74" fmla="*/ 4737 w 357"/>
                <a:gd name="T75" fmla="*/ 7661 h 670"/>
                <a:gd name="T76" fmla="*/ 3044 w 357"/>
                <a:gd name="T77" fmla="*/ 7380 h 670"/>
                <a:gd name="T78" fmla="*/ 3738 w 357"/>
                <a:gd name="T79" fmla="*/ 7117 h 670"/>
                <a:gd name="T80" fmla="*/ 3012 w 357"/>
                <a:gd name="T81" fmla="*/ 6030 h 670"/>
                <a:gd name="T82" fmla="*/ 3837 w 357"/>
                <a:gd name="T83" fmla="*/ 5962 h 670"/>
                <a:gd name="T84" fmla="*/ 3537 w 357"/>
                <a:gd name="T85" fmla="*/ 6588 h 670"/>
                <a:gd name="T86" fmla="*/ 4009 w 357"/>
                <a:gd name="T87" fmla="*/ 5496 h 670"/>
                <a:gd name="T88" fmla="*/ 2809 w 357"/>
                <a:gd name="T89" fmla="*/ 4996 h 670"/>
                <a:gd name="T90" fmla="*/ 3012 w 357"/>
                <a:gd name="T91" fmla="*/ 4486 h 670"/>
                <a:gd name="T92" fmla="*/ 3904 w 357"/>
                <a:gd name="T93" fmla="*/ 4461 h 670"/>
                <a:gd name="T94" fmla="*/ 4364 w 357"/>
                <a:gd name="T95" fmla="*/ 5156 h 670"/>
                <a:gd name="T96" fmla="*/ 4640 w 357"/>
                <a:gd name="T97" fmla="*/ 4383 h 670"/>
                <a:gd name="T98" fmla="*/ 2776 w 357"/>
                <a:gd name="T99" fmla="*/ 4181 h 670"/>
                <a:gd name="T100" fmla="*/ 4837 w 357"/>
                <a:gd name="T101" fmla="*/ 3400 h 670"/>
                <a:gd name="T102" fmla="*/ 3569 w 357"/>
                <a:gd name="T103" fmla="*/ 3344 h 670"/>
                <a:gd name="T104" fmla="*/ 8309 w 357"/>
                <a:gd name="T105" fmla="*/ 2863 h 670"/>
                <a:gd name="T106" fmla="*/ 8781 w 357"/>
                <a:gd name="T107" fmla="*/ 2707 h 670"/>
                <a:gd name="T108" fmla="*/ 8885 w 357"/>
                <a:gd name="T109" fmla="*/ 2380 h 670"/>
                <a:gd name="T110" fmla="*/ 10643 w 357"/>
                <a:gd name="T111" fmla="*/ 2088 h 670"/>
                <a:gd name="T112" fmla="*/ 9674 w 357"/>
                <a:gd name="T113" fmla="*/ 2365 h 670"/>
                <a:gd name="T114" fmla="*/ 11618 w 357"/>
                <a:gd name="T115" fmla="*/ 582 h 670"/>
                <a:gd name="T116" fmla="*/ 12243 w 357"/>
                <a:gd name="T117" fmla="*/ 76 h 670"/>
                <a:gd name="T118" fmla="*/ 1677 w 357"/>
                <a:gd name="T119" fmla="*/ 10039 h 670"/>
                <a:gd name="T120" fmla="*/ 3293 w 357"/>
                <a:gd name="T121" fmla="*/ 9787 h 670"/>
                <a:gd name="T122" fmla="*/ 1168 w 357"/>
                <a:gd name="T123" fmla="*/ 8418 h 670"/>
                <a:gd name="T124" fmla="*/ 440 w 357"/>
                <a:gd name="T125" fmla="*/ 9558 h 6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7"/>
                <a:gd name="T190" fmla="*/ 0 h 670"/>
                <a:gd name="T191" fmla="*/ 357 w 357"/>
                <a:gd name="T192" fmla="*/ 670 h 6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8" name="Freeform 76"/>
            <p:cNvSpPr>
              <a:spLocks noEditPoints="1"/>
            </p:cNvSpPr>
            <p:nvPr/>
          </p:nvSpPr>
          <p:spPr bwMode="auto">
            <a:xfrm>
              <a:off x="1005" y="1622"/>
              <a:ext cx="414" cy="443"/>
            </a:xfrm>
            <a:custGeom>
              <a:avLst/>
              <a:gdLst>
                <a:gd name="T0" fmla="*/ 1900 w 204"/>
                <a:gd name="T1" fmla="*/ 1728 h 232"/>
                <a:gd name="T2" fmla="*/ 1796 w 204"/>
                <a:gd name="T3" fmla="*/ 1531 h 232"/>
                <a:gd name="T4" fmla="*/ 1964 w 204"/>
                <a:gd name="T5" fmla="*/ 1873 h 232"/>
                <a:gd name="T6" fmla="*/ 1544 w 204"/>
                <a:gd name="T7" fmla="*/ 2152 h 232"/>
                <a:gd name="T8" fmla="*/ 1932 w 204"/>
                <a:gd name="T9" fmla="*/ 2964 h 232"/>
                <a:gd name="T10" fmla="*/ 1680 w 204"/>
                <a:gd name="T11" fmla="*/ 3015 h 232"/>
                <a:gd name="T12" fmla="*/ 6918 w 204"/>
                <a:gd name="T13" fmla="*/ 2410 h 232"/>
                <a:gd name="T14" fmla="*/ 6293 w 204"/>
                <a:gd name="T15" fmla="*/ 2129 h 232"/>
                <a:gd name="T16" fmla="*/ 5481 w 204"/>
                <a:gd name="T17" fmla="*/ 2089 h 232"/>
                <a:gd name="T18" fmla="*/ 4881 w 204"/>
                <a:gd name="T19" fmla="*/ 1346 h 232"/>
                <a:gd name="T20" fmla="*/ 5124 w 204"/>
                <a:gd name="T21" fmla="*/ 1094 h 232"/>
                <a:gd name="T22" fmla="*/ 5853 w 204"/>
                <a:gd name="T23" fmla="*/ 918 h 232"/>
                <a:gd name="T24" fmla="*/ 6397 w 204"/>
                <a:gd name="T25" fmla="*/ 506 h 232"/>
                <a:gd name="T26" fmla="*/ 6326 w 204"/>
                <a:gd name="T27" fmla="*/ 222 h 232"/>
                <a:gd name="T28" fmla="*/ 5985 w 204"/>
                <a:gd name="T29" fmla="*/ 558 h 232"/>
                <a:gd name="T30" fmla="*/ 5918 w 204"/>
                <a:gd name="T31" fmla="*/ 424 h 232"/>
                <a:gd name="T32" fmla="*/ 5782 w 204"/>
                <a:gd name="T33" fmla="*/ 336 h 232"/>
                <a:gd name="T34" fmla="*/ 5552 w 204"/>
                <a:gd name="T35" fmla="*/ 336 h 232"/>
                <a:gd name="T36" fmla="*/ 4992 w 204"/>
                <a:gd name="T37" fmla="*/ 200 h 232"/>
                <a:gd name="T38" fmla="*/ 4513 w 204"/>
                <a:gd name="T39" fmla="*/ 661 h 232"/>
                <a:gd name="T40" fmla="*/ 4345 w 204"/>
                <a:gd name="T41" fmla="*/ 1115 h 232"/>
                <a:gd name="T42" fmla="*/ 4304 w 204"/>
                <a:gd name="T43" fmla="*/ 1316 h 232"/>
                <a:gd name="T44" fmla="*/ 3541 w 204"/>
                <a:gd name="T45" fmla="*/ 1423 h 232"/>
                <a:gd name="T46" fmla="*/ 2884 w 204"/>
                <a:gd name="T47" fmla="*/ 1287 h 232"/>
                <a:gd name="T48" fmla="*/ 2305 w 204"/>
                <a:gd name="T49" fmla="*/ 1195 h 232"/>
                <a:gd name="T50" fmla="*/ 2176 w 204"/>
                <a:gd name="T51" fmla="*/ 1447 h 232"/>
                <a:gd name="T52" fmla="*/ 2208 w 204"/>
                <a:gd name="T53" fmla="*/ 1783 h 232"/>
                <a:gd name="T54" fmla="*/ 1997 w 204"/>
                <a:gd name="T55" fmla="*/ 2005 h 232"/>
                <a:gd name="T56" fmla="*/ 1512 w 204"/>
                <a:gd name="T57" fmla="*/ 2282 h 232"/>
                <a:gd name="T58" fmla="*/ 1900 w 204"/>
                <a:gd name="T59" fmla="*/ 2647 h 232"/>
                <a:gd name="T60" fmla="*/ 2141 w 204"/>
                <a:gd name="T61" fmla="*/ 2717 h 232"/>
                <a:gd name="T62" fmla="*/ 2884 w 204"/>
                <a:gd name="T63" fmla="*/ 3070 h 232"/>
                <a:gd name="T64" fmla="*/ 2072 w 204"/>
                <a:gd name="T65" fmla="*/ 3431 h 232"/>
                <a:gd name="T66" fmla="*/ 1615 w 204"/>
                <a:gd name="T67" fmla="*/ 3804 h 232"/>
                <a:gd name="T68" fmla="*/ 2441 w 204"/>
                <a:gd name="T69" fmla="*/ 3857 h 232"/>
                <a:gd name="T70" fmla="*/ 2573 w 204"/>
                <a:gd name="T71" fmla="*/ 4040 h 232"/>
                <a:gd name="T72" fmla="*/ 1169 w 204"/>
                <a:gd name="T73" fmla="*/ 4165 h 232"/>
                <a:gd name="T74" fmla="*/ 729 w 204"/>
                <a:gd name="T75" fmla="*/ 4357 h 232"/>
                <a:gd name="T76" fmla="*/ 660 w 204"/>
                <a:gd name="T77" fmla="*/ 4602 h 232"/>
                <a:gd name="T78" fmla="*/ 65 w 204"/>
                <a:gd name="T79" fmla="*/ 5054 h 232"/>
                <a:gd name="T80" fmla="*/ 477 w 204"/>
                <a:gd name="T81" fmla="*/ 5335 h 232"/>
                <a:gd name="T82" fmla="*/ 1136 w 204"/>
                <a:gd name="T83" fmla="*/ 5360 h 232"/>
                <a:gd name="T84" fmla="*/ 761 w 204"/>
                <a:gd name="T85" fmla="*/ 5688 h 232"/>
                <a:gd name="T86" fmla="*/ 1203 w 204"/>
                <a:gd name="T87" fmla="*/ 5833 h 232"/>
                <a:gd name="T88" fmla="*/ 2105 w 204"/>
                <a:gd name="T89" fmla="*/ 5833 h 232"/>
                <a:gd name="T90" fmla="*/ 3002 w 204"/>
                <a:gd name="T91" fmla="*/ 5465 h 232"/>
                <a:gd name="T92" fmla="*/ 3856 w 204"/>
                <a:gd name="T93" fmla="*/ 5528 h 232"/>
                <a:gd name="T94" fmla="*/ 4848 w 204"/>
                <a:gd name="T95" fmla="*/ 5188 h 232"/>
                <a:gd name="T96" fmla="*/ 5157 w 204"/>
                <a:gd name="T97" fmla="*/ 5335 h 232"/>
                <a:gd name="T98" fmla="*/ 5650 w 204"/>
                <a:gd name="T99" fmla="*/ 5104 h 232"/>
                <a:gd name="T100" fmla="*/ 6326 w 204"/>
                <a:gd name="T101" fmla="*/ 4491 h 232"/>
                <a:gd name="T102" fmla="*/ 6721 w 204"/>
                <a:gd name="T103" fmla="*/ 3431 h 232"/>
                <a:gd name="T104" fmla="*/ 7022 w 204"/>
                <a:gd name="T105" fmla="*/ 2589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232"/>
                <a:gd name="T161" fmla="*/ 204 w 204"/>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19" name="Freeform 77"/>
            <p:cNvSpPr>
              <a:spLocks noEditPoints="1"/>
            </p:cNvSpPr>
            <p:nvPr/>
          </p:nvSpPr>
          <p:spPr bwMode="auto">
            <a:xfrm>
              <a:off x="1350" y="2282"/>
              <a:ext cx="1270" cy="1244"/>
            </a:xfrm>
            <a:custGeom>
              <a:avLst/>
              <a:gdLst>
                <a:gd name="T0" fmla="*/ 18571 w 626"/>
                <a:gd name="T1" fmla="*/ 3589 h 652"/>
                <a:gd name="T2" fmla="*/ 17567 w 626"/>
                <a:gd name="T3" fmla="*/ 3432 h 652"/>
                <a:gd name="T4" fmla="*/ 16534 w 626"/>
                <a:gd name="T5" fmla="*/ 3091 h 652"/>
                <a:gd name="T6" fmla="*/ 15463 w 626"/>
                <a:gd name="T7" fmla="*/ 2654 h 652"/>
                <a:gd name="T8" fmla="*/ 14838 w 626"/>
                <a:gd name="T9" fmla="*/ 1792 h 652"/>
                <a:gd name="T10" fmla="*/ 13927 w 626"/>
                <a:gd name="T11" fmla="*/ 1868 h 652"/>
                <a:gd name="T12" fmla="*/ 12994 w 626"/>
                <a:gd name="T13" fmla="*/ 1063 h 652"/>
                <a:gd name="T14" fmla="*/ 12199 w 626"/>
                <a:gd name="T15" fmla="*/ 702 h 652"/>
                <a:gd name="T16" fmla="*/ 11858 w 626"/>
                <a:gd name="T17" fmla="*/ 200 h 652"/>
                <a:gd name="T18" fmla="*/ 10130 w 626"/>
                <a:gd name="T19" fmla="*/ 1223 h 652"/>
                <a:gd name="T20" fmla="*/ 8117 w 626"/>
                <a:gd name="T21" fmla="*/ 1973 h 652"/>
                <a:gd name="T22" fmla="*/ 7249 w 626"/>
                <a:gd name="T23" fmla="*/ 2654 h 652"/>
                <a:gd name="T24" fmla="*/ 5745 w 626"/>
                <a:gd name="T25" fmla="*/ 1998 h 652"/>
                <a:gd name="T26" fmla="*/ 4944 w 626"/>
                <a:gd name="T27" fmla="*/ 1868 h 652"/>
                <a:gd name="T28" fmla="*/ 5121 w 626"/>
                <a:gd name="T29" fmla="*/ 2891 h 652"/>
                <a:gd name="T30" fmla="*/ 4473 w 626"/>
                <a:gd name="T31" fmla="*/ 3284 h 652"/>
                <a:gd name="T32" fmla="*/ 3849 w 626"/>
                <a:gd name="T33" fmla="*/ 3207 h 652"/>
                <a:gd name="T34" fmla="*/ 1712 w 626"/>
                <a:gd name="T35" fmla="*/ 2891 h 652"/>
                <a:gd name="T36" fmla="*/ 132 w 626"/>
                <a:gd name="T37" fmla="*/ 3284 h 652"/>
                <a:gd name="T38" fmla="*/ 268 w 626"/>
                <a:gd name="T39" fmla="*/ 3488 h 652"/>
                <a:gd name="T40" fmla="*/ 32 w 626"/>
                <a:gd name="T41" fmla="*/ 3869 h 652"/>
                <a:gd name="T42" fmla="*/ 1201 w 626"/>
                <a:gd name="T43" fmla="*/ 4262 h 652"/>
                <a:gd name="T44" fmla="*/ 2272 w 626"/>
                <a:gd name="T45" fmla="*/ 4570 h 652"/>
                <a:gd name="T46" fmla="*/ 2508 w 626"/>
                <a:gd name="T47" fmla="*/ 4903 h 652"/>
                <a:gd name="T48" fmla="*/ 3341 w 626"/>
                <a:gd name="T49" fmla="*/ 5562 h 652"/>
                <a:gd name="T50" fmla="*/ 3341 w 626"/>
                <a:gd name="T51" fmla="*/ 5709 h 652"/>
                <a:gd name="T52" fmla="*/ 3741 w 626"/>
                <a:gd name="T53" fmla="*/ 6905 h 652"/>
                <a:gd name="T54" fmla="*/ 4741 w 626"/>
                <a:gd name="T55" fmla="*/ 7735 h 652"/>
                <a:gd name="T56" fmla="*/ 5185 w 626"/>
                <a:gd name="T57" fmla="*/ 9473 h 652"/>
                <a:gd name="T58" fmla="*/ 4441 w 626"/>
                <a:gd name="T59" fmla="*/ 8552 h 652"/>
                <a:gd name="T60" fmla="*/ 3881 w 626"/>
                <a:gd name="T61" fmla="*/ 10273 h 652"/>
                <a:gd name="T62" fmla="*/ 2848 w 626"/>
                <a:gd name="T63" fmla="*/ 12116 h 652"/>
                <a:gd name="T64" fmla="*/ 3232 w 626"/>
                <a:gd name="T65" fmla="*/ 12669 h 652"/>
                <a:gd name="T66" fmla="*/ 4301 w 626"/>
                <a:gd name="T67" fmla="*/ 13030 h 652"/>
                <a:gd name="T68" fmla="*/ 5745 w 626"/>
                <a:gd name="T69" fmla="*/ 13396 h 652"/>
                <a:gd name="T70" fmla="*/ 7113 w 626"/>
                <a:gd name="T71" fmla="*/ 13455 h 652"/>
                <a:gd name="T72" fmla="*/ 8150 w 626"/>
                <a:gd name="T73" fmla="*/ 13779 h 652"/>
                <a:gd name="T74" fmla="*/ 8726 w 626"/>
                <a:gd name="T75" fmla="*/ 14337 h 652"/>
                <a:gd name="T76" fmla="*/ 10623 w 626"/>
                <a:gd name="T77" fmla="*/ 14337 h 652"/>
                <a:gd name="T78" fmla="*/ 10554 w 626"/>
                <a:gd name="T79" fmla="*/ 13396 h 652"/>
                <a:gd name="T80" fmla="*/ 11414 w 626"/>
                <a:gd name="T81" fmla="*/ 12789 h 652"/>
                <a:gd name="T82" fmla="*/ 12199 w 626"/>
                <a:gd name="T83" fmla="*/ 12593 h 652"/>
                <a:gd name="T84" fmla="*/ 13962 w 626"/>
                <a:gd name="T85" fmla="*/ 13066 h 652"/>
                <a:gd name="T86" fmla="*/ 15398 w 626"/>
                <a:gd name="T87" fmla="*/ 13503 h 652"/>
                <a:gd name="T88" fmla="*/ 16106 w 626"/>
                <a:gd name="T89" fmla="*/ 13472 h 652"/>
                <a:gd name="T90" fmla="*/ 17076 w 626"/>
                <a:gd name="T91" fmla="*/ 12869 h 652"/>
                <a:gd name="T92" fmla="*/ 18143 w 626"/>
                <a:gd name="T93" fmla="*/ 12537 h 652"/>
                <a:gd name="T94" fmla="*/ 17240 w 626"/>
                <a:gd name="T95" fmla="*/ 11053 h 652"/>
                <a:gd name="T96" fmla="*/ 16975 w 626"/>
                <a:gd name="T97" fmla="*/ 10189 h 652"/>
                <a:gd name="T98" fmla="*/ 17143 w 626"/>
                <a:gd name="T99" fmla="*/ 9156 h 652"/>
                <a:gd name="T100" fmla="*/ 17240 w 626"/>
                <a:gd name="T101" fmla="*/ 8216 h 652"/>
                <a:gd name="T102" fmla="*/ 15940 w 626"/>
                <a:gd name="T103" fmla="*/ 8492 h 652"/>
                <a:gd name="T104" fmla="*/ 16768 w 626"/>
                <a:gd name="T105" fmla="*/ 7182 h 652"/>
                <a:gd name="T106" fmla="*/ 18411 w 626"/>
                <a:gd name="T107" fmla="*/ 6378 h 652"/>
                <a:gd name="T108" fmla="*/ 19139 w 626"/>
                <a:gd name="T109" fmla="*/ 4535 h 652"/>
                <a:gd name="T110" fmla="*/ 21276 w 626"/>
                <a:gd name="T111" fmla="*/ 14113 h 652"/>
                <a:gd name="T112" fmla="*/ 20040 w 626"/>
                <a:gd name="T113" fmla="*/ 14459 h 652"/>
                <a:gd name="T114" fmla="*/ 19683 w 626"/>
                <a:gd name="T115" fmla="*/ 15063 h 652"/>
                <a:gd name="T116" fmla="*/ 19839 w 626"/>
                <a:gd name="T117" fmla="*/ 15850 h 652"/>
                <a:gd name="T118" fmla="*/ 20517 w 626"/>
                <a:gd name="T119" fmla="*/ 16342 h 652"/>
                <a:gd name="T120" fmla="*/ 21340 w 626"/>
                <a:gd name="T121" fmla="*/ 14434 h 652"/>
                <a:gd name="T122" fmla="*/ 4333 w 626"/>
                <a:gd name="T123" fmla="*/ 2530 h 652"/>
                <a:gd name="T124" fmla="*/ 3881 w 626"/>
                <a:gd name="T125" fmla="*/ 1897 h 6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6"/>
                <a:gd name="T190" fmla="*/ 0 h 652"/>
                <a:gd name="T191" fmla="*/ 626 w 626"/>
                <a:gd name="T192" fmla="*/ 652 h 6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0" name="Freeform 78"/>
            <p:cNvSpPr>
              <a:spLocks/>
            </p:cNvSpPr>
            <p:nvPr/>
          </p:nvSpPr>
          <p:spPr bwMode="auto">
            <a:xfrm>
              <a:off x="619" y="3217"/>
              <a:ext cx="413" cy="642"/>
            </a:xfrm>
            <a:custGeom>
              <a:avLst/>
              <a:gdLst>
                <a:gd name="T0" fmla="*/ 3101 w 203"/>
                <a:gd name="T1" fmla="*/ 7521 h 336"/>
                <a:gd name="T2" fmla="*/ 3564 w 203"/>
                <a:gd name="T3" fmla="*/ 7100 h 336"/>
                <a:gd name="T4" fmla="*/ 4177 w 203"/>
                <a:gd name="T5" fmla="*/ 6907 h 336"/>
                <a:gd name="T6" fmla="*/ 3941 w 203"/>
                <a:gd name="T7" fmla="*/ 6794 h 336"/>
                <a:gd name="T8" fmla="*/ 3941 w 203"/>
                <a:gd name="T9" fmla="*/ 5881 h 336"/>
                <a:gd name="T10" fmla="*/ 4641 w 203"/>
                <a:gd name="T11" fmla="*/ 5428 h 336"/>
                <a:gd name="T12" fmla="*/ 4110 w 203"/>
                <a:gd name="T13" fmla="*/ 4842 h 336"/>
                <a:gd name="T14" fmla="*/ 4077 w 203"/>
                <a:gd name="T15" fmla="*/ 4666 h 336"/>
                <a:gd name="T16" fmla="*/ 4818 w 203"/>
                <a:gd name="T17" fmla="*/ 4410 h 336"/>
                <a:gd name="T18" fmla="*/ 5054 w 203"/>
                <a:gd name="T19" fmla="*/ 4198 h 336"/>
                <a:gd name="T20" fmla="*/ 5086 w 203"/>
                <a:gd name="T21" fmla="*/ 3615 h 336"/>
                <a:gd name="T22" fmla="*/ 5534 w 203"/>
                <a:gd name="T23" fmla="*/ 3384 h 336"/>
                <a:gd name="T24" fmla="*/ 5762 w 203"/>
                <a:gd name="T25" fmla="*/ 2545 h 336"/>
                <a:gd name="T26" fmla="*/ 5894 w 203"/>
                <a:gd name="T27" fmla="*/ 2237 h 336"/>
                <a:gd name="T28" fmla="*/ 6374 w 203"/>
                <a:gd name="T29" fmla="*/ 1989 h 336"/>
                <a:gd name="T30" fmla="*/ 7074 w 203"/>
                <a:gd name="T31" fmla="*/ 1450 h 336"/>
                <a:gd name="T32" fmla="*/ 6626 w 203"/>
                <a:gd name="T33" fmla="*/ 1125 h 336"/>
                <a:gd name="T34" fmla="*/ 6374 w 203"/>
                <a:gd name="T35" fmla="*/ 759 h 336"/>
                <a:gd name="T36" fmla="*/ 6242 w 203"/>
                <a:gd name="T37" fmla="*/ 789 h 336"/>
                <a:gd name="T38" fmla="*/ 5725 w 203"/>
                <a:gd name="T39" fmla="*/ 613 h 336"/>
                <a:gd name="T40" fmla="*/ 5121 w 203"/>
                <a:gd name="T41" fmla="*/ 690 h 336"/>
                <a:gd name="T42" fmla="*/ 4706 w 203"/>
                <a:gd name="T43" fmla="*/ 589 h 336"/>
                <a:gd name="T44" fmla="*/ 4354 w 203"/>
                <a:gd name="T45" fmla="*/ 529 h 336"/>
                <a:gd name="T46" fmla="*/ 4177 w 203"/>
                <a:gd name="T47" fmla="*/ 252 h 336"/>
                <a:gd name="T48" fmla="*/ 4045 w 203"/>
                <a:gd name="T49" fmla="*/ 145 h 336"/>
                <a:gd name="T50" fmla="*/ 3809 w 203"/>
                <a:gd name="T51" fmla="*/ 105 h 336"/>
                <a:gd name="T52" fmla="*/ 3133 w 203"/>
                <a:gd name="T53" fmla="*/ 145 h 336"/>
                <a:gd name="T54" fmla="*/ 2720 w 203"/>
                <a:gd name="T55" fmla="*/ 361 h 336"/>
                <a:gd name="T56" fmla="*/ 2865 w 203"/>
                <a:gd name="T57" fmla="*/ 529 h 336"/>
                <a:gd name="T58" fmla="*/ 2761 w 203"/>
                <a:gd name="T59" fmla="*/ 759 h 336"/>
                <a:gd name="T60" fmla="*/ 2761 w 203"/>
                <a:gd name="T61" fmla="*/ 1708 h 336"/>
                <a:gd name="T62" fmla="*/ 2433 w 203"/>
                <a:gd name="T63" fmla="*/ 2268 h 336"/>
                <a:gd name="T64" fmla="*/ 2686 w 203"/>
                <a:gd name="T65" fmla="*/ 2065 h 336"/>
                <a:gd name="T66" fmla="*/ 2686 w 203"/>
                <a:gd name="T67" fmla="*/ 2297 h 336"/>
                <a:gd name="T68" fmla="*/ 1853 w 203"/>
                <a:gd name="T69" fmla="*/ 2927 h 336"/>
                <a:gd name="T70" fmla="*/ 1357 w 203"/>
                <a:gd name="T71" fmla="*/ 3745 h 336"/>
                <a:gd name="T72" fmla="*/ 1213 w 203"/>
                <a:gd name="T73" fmla="*/ 3946 h 336"/>
                <a:gd name="T74" fmla="*/ 977 w 203"/>
                <a:gd name="T75" fmla="*/ 4173 h 336"/>
                <a:gd name="T76" fmla="*/ 596 w 203"/>
                <a:gd name="T77" fmla="*/ 4198 h 336"/>
                <a:gd name="T78" fmla="*/ 344 w 203"/>
                <a:gd name="T79" fmla="*/ 4611 h 336"/>
                <a:gd name="T80" fmla="*/ 67 w 203"/>
                <a:gd name="T81" fmla="*/ 5008 h 336"/>
                <a:gd name="T82" fmla="*/ 596 w 203"/>
                <a:gd name="T83" fmla="*/ 5316 h 336"/>
                <a:gd name="T84" fmla="*/ 1044 w 203"/>
                <a:gd name="T85" fmla="*/ 5279 h 336"/>
                <a:gd name="T86" fmla="*/ 700 w 203"/>
                <a:gd name="T87" fmla="*/ 5505 h 336"/>
                <a:gd name="T88" fmla="*/ 413 w 203"/>
                <a:gd name="T89" fmla="*/ 5428 h 336"/>
                <a:gd name="T90" fmla="*/ 380 w 203"/>
                <a:gd name="T91" fmla="*/ 5753 h 336"/>
                <a:gd name="T92" fmla="*/ 1009 w 203"/>
                <a:gd name="T93" fmla="*/ 5736 h 336"/>
                <a:gd name="T94" fmla="*/ 1253 w 203"/>
                <a:gd name="T95" fmla="*/ 5705 h 336"/>
                <a:gd name="T96" fmla="*/ 1392 w 203"/>
                <a:gd name="T97" fmla="*/ 5929 h 336"/>
                <a:gd name="T98" fmla="*/ 1044 w 203"/>
                <a:gd name="T99" fmla="*/ 5812 h 336"/>
                <a:gd name="T100" fmla="*/ 667 w 203"/>
                <a:gd name="T101" fmla="*/ 6626 h 336"/>
                <a:gd name="T102" fmla="*/ 732 w 203"/>
                <a:gd name="T103" fmla="*/ 6995 h 336"/>
                <a:gd name="T104" fmla="*/ 564 w 203"/>
                <a:gd name="T105" fmla="*/ 7553 h 336"/>
                <a:gd name="T106" fmla="*/ 344 w 203"/>
                <a:gd name="T107" fmla="*/ 7849 h 336"/>
                <a:gd name="T108" fmla="*/ 0 w 203"/>
                <a:gd name="T109" fmla="*/ 8197 h 336"/>
                <a:gd name="T110" fmla="*/ 1784 w 203"/>
                <a:gd name="T111" fmla="*/ 8503 h 336"/>
                <a:gd name="T112" fmla="*/ 2549 w 203"/>
                <a:gd name="T113" fmla="*/ 8357 h 336"/>
                <a:gd name="T114" fmla="*/ 2964 w 203"/>
                <a:gd name="T115" fmla="*/ 7918 h 3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3"/>
                <a:gd name="T175" fmla="*/ 0 h 336"/>
                <a:gd name="T176" fmla="*/ 203 w 203"/>
                <a:gd name="T177" fmla="*/ 336 h 3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1" name="Freeform 79"/>
            <p:cNvSpPr>
              <a:spLocks/>
            </p:cNvSpPr>
            <p:nvPr/>
          </p:nvSpPr>
          <p:spPr bwMode="auto">
            <a:xfrm>
              <a:off x="5147" y="3868"/>
              <a:ext cx="229" cy="201"/>
            </a:xfrm>
            <a:custGeom>
              <a:avLst/>
              <a:gdLst>
                <a:gd name="T0" fmla="*/ 0 w 113"/>
                <a:gd name="T1" fmla="*/ 1834 h 106"/>
                <a:gd name="T2" fmla="*/ 268 w 113"/>
                <a:gd name="T3" fmla="*/ 1993 h 106"/>
                <a:gd name="T4" fmla="*/ 373 w 113"/>
                <a:gd name="T5" fmla="*/ 1644 h 106"/>
                <a:gd name="T6" fmla="*/ 1032 w 113"/>
                <a:gd name="T7" fmla="*/ 1589 h 106"/>
                <a:gd name="T8" fmla="*/ 965 w 113"/>
                <a:gd name="T9" fmla="*/ 1151 h 106"/>
                <a:gd name="T10" fmla="*/ 1232 w 113"/>
                <a:gd name="T11" fmla="*/ 1179 h 106"/>
                <a:gd name="T12" fmla="*/ 1265 w 113"/>
                <a:gd name="T13" fmla="*/ 1126 h 106"/>
                <a:gd name="T14" fmla="*/ 1773 w 113"/>
                <a:gd name="T15" fmla="*/ 1126 h 106"/>
                <a:gd name="T16" fmla="*/ 1956 w 113"/>
                <a:gd name="T17" fmla="*/ 1071 h 106"/>
                <a:gd name="T18" fmla="*/ 2329 w 113"/>
                <a:gd name="T19" fmla="*/ 982 h 106"/>
                <a:gd name="T20" fmla="*/ 2564 w 113"/>
                <a:gd name="T21" fmla="*/ 709 h 106"/>
                <a:gd name="T22" fmla="*/ 2936 w 113"/>
                <a:gd name="T23" fmla="*/ 546 h 106"/>
                <a:gd name="T24" fmla="*/ 3105 w 113"/>
                <a:gd name="T25" fmla="*/ 349 h 106"/>
                <a:gd name="T26" fmla="*/ 3253 w 113"/>
                <a:gd name="T27" fmla="*/ 320 h 106"/>
                <a:gd name="T28" fmla="*/ 3861 w 113"/>
                <a:gd name="T29" fmla="*/ 0 h 106"/>
                <a:gd name="T30" fmla="*/ 3593 w 113"/>
                <a:gd name="T31" fmla="*/ 220 h 106"/>
                <a:gd name="T32" fmla="*/ 3528 w 113"/>
                <a:gd name="T33" fmla="*/ 389 h 106"/>
                <a:gd name="T34" fmla="*/ 3105 w 113"/>
                <a:gd name="T35" fmla="*/ 690 h 106"/>
                <a:gd name="T36" fmla="*/ 3105 w 113"/>
                <a:gd name="T37" fmla="*/ 813 h 106"/>
                <a:gd name="T38" fmla="*/ 2829 w 113"/>
                <a:gd name="T39" fmla="*/ 1011 h 106"/>
                <a:gd name="T40" fmla="*/ 3453 w 113"/>
                <a:gd name="T41" fmla="*/ 1308 h 106"/>
                <a:gd name="T42" fmla="*/ 3356 w 113"/>
                <a:gd name="T43" fmla="*/ 1399 h 106"/>
                <a:gd name="T44" fmla="*/ 3170 w 113"/>
                <a:gd name="T45" fmla="*/ 1369 h 106"/>
                <a:gd name="T46" fmla="*/ 3072 w 113"/>
                <a:gd name="T47" fmla="*/ 1473 h 106"/>
                <a:gd name="T48" fmla="*/ 2661 w 113"/>
                <a:gd name="T49" fmla="*/ 1528 h 106"/>
                <a:gd name="T50" fmla="*/ 2628 w 113"/>
                <a:gd name="T51" fmla="*/ 1809 h 106"/>
                <a:gd name="T52" fmla="*/ 2529 w 113"/>
                <a:gd name="T53" fmla="*/ 1809 h 106"/>
                <a:gd name="T54" fmla="*/ 2464 w 113"/>
                <a:gd name="T55" fmla="*/ 1889 h 106"/>
                <a:gd name="T56" fmla="*/ 1704 w 113"/>
                <a:gd name="T57" fmla="*/ 2251 h 106"/>
                <a:gd name="T58" fmla="*/ 1704 w 113"/>
                <a:gd name="T59" fmla="*/ 2480 h 106"/>
                <a:gd name="T60" fmla="*/ 1396 w 113"/>
                <a:gd name="T61" fmla="*/ 2327 h 106"/>
                <a:gd name="T62" fmla="*/ 576 w 113"/>
                <a:gd name="T63" fmla="*/ 2480 h 106"/>
                <a:gd name="T64" fmla="*/ 0 w 113"/>
                <a:gd name="T65" fmla="*/ 183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06"/>
                <a:gd name="T101" fmla="*/ 113 w 11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2" name="Freeform 80"/>
            <p:cNvSpPr>
              <a:spLocks/>
            </p:cNvSpPr>
            <p:nvPr/>
          </p:nvSpPr>
          <p:spPr bwMode="auto">
            <a:xfrm>
              <a:off x="3199" y="3024"/>
              <a:ext cx="402" cy="324"/>
            </a:xfrm>
            <a:custGeom>
              <a:avLst/>
              <a:gdLst>
                <a:gd name="T0" fmla="*/ 6726 w 198"/>
                <a:gd name="T1" fmla="*/ 1660 h 170"/>
                <a:gd name="T2" fmla="*/ 6201 w 198"/>
                <a:gd name="T3" fmla="*/ 1359 h 170"/>
                <a:gd name="T4" fmla="*/ 5792 w 198"/>
                <a:gd name="T5" fmla="*/ 1330 h 170"/>
                <a:gd name="T6" fmla="*/ 5825 w 198"/>
                <a:gd name="T7" fmla="*/ 1138 h 170"/>
                <a:gd name="T8" fmla="*/ 5792 w 198"/>
                <a:gd name="T9" fmla="*/ 1031 h 170"/>
                <a:gd name="T10" fmla="*/ 6002 w 198"/>
                <a:gd name="T11" fmla="*/ 774 h 170"/>
                <a:gd name="T12" fmla="*/ 6101 w 198"/>
                <a:gd name="T13" fmla="*/ 450 h 170"/>
                <a:gd name="T14" fmla="*/ 6201 w 198"/>
                <a:gd name="T15" fmla="*/ 381 h 170"/>
                <a:gd name="T16" fmla="*/ 5693 w 198"/>
                <a:gd name="T17" fmla="*/ 330 h 170"/>
                <a:gd name="T18" fmla="*/ 5313 w 198"/>
                <a:gd name="T19" fmla="*/ 450 h 170"/>
                <a:gd name="T20" fmla="*/ 4997 w 198"/>
                <a:gd name="T21" fmla="*/ 145 h 170"/>
                <a:gd name="T22" fmla="*/ 4720 w 198"/>
                <a:gd name="T23" fmla="*/ 221 h 170"/>
                <a:gd name="T24" fmla="*/ 4517 w 198"/>
                <a:gd name="T25" fmla="*/ 105 h 170"/>
                <a:gd name="T26" fmla="*/ 4249 w 198"/>
                <a:gd name="T27" fmla="*/ 76 h 170"/>
                <a:gd name="T28" fmla="*/ 4142 w 198"/>
                <a:gd name="T29" fmla="*/ 221 h 170"/>
                <a:gd name="T30" fmla="*/ 3858 w 198"/>
                <a:gd name="T31" fmla="*/ 76 h 170"/>
                <a:gd name="T32" fmla="*/ 3581 w 198"/>
                <a:gd name="T33" fmla="*/ 276 h 170"/>
                <a:gd name="T34" fmla="*/ 3313 w 198"/>
                <a:gd name="T35" fmla="*/ 173 h 170"/>
                <a:gd name="T36" fmla="*/ 2552 w 198"/>
                <a:gd name="T37" fmla="*/ 173 h 170"/>
                <a:gd name="T38" fmla="*/ 2144 w 198"/>
                <a:gd name="T39" fmla="*/ 0 h 170"/>
                <a:gd name="T40" fmla="*/ 1975 w 198"/>
                <a:gd name="T41" fmla="*/ 145 h 170"/>
                <a:gd name="T42" fmla="*/ 1448 w 198"/>
                <a:gd name="T43" fmla="*/ 105 h 170"/>
                <a:gd name="T44" fmla="*/ 1171 w 198"/>
                <a:gd name="T45" fmla="*/ 480 h 170"/>
                <a:gd name="T46" fmla="*/ 729 w 198"/>
                <a:gd name="T47" fmla="*/ 305 h 170"/>
                <a:gd name="T48" fmla="*/ 236 w 198"/>
                <a:gd name="T49" fmla="*/ 221 h 170"/>
                <a:gd name="T50" fmla="*/ 268 w 198"/>
                <a:gd name="T51" fmla="*/ 915 h 170"/>
                <a:gd name="T52" fmla="*/ 627 w 198"/>
                <a:gd name="T53" fmla="*/ 934 h 170"/>
                <a:gd name="T54" fmla="*/ 796 w 198"/>
                <a:gd name="T55" fmla="*/ 1107 h 170"/>
                <a:gd name="T56" fmla="*/ 729 w 198"/>
                <a:gd name="T57" fmla="*/ 1199 h 170"/>
                <a:gd name="T58" fmla="*/ 1005 w 198"/>
                <a:gd name="T59" fmla="*/ 1468 h 170"/>
                <a:gd name="T60" fmla="*/ 1308 w 198"/>
                <a:gd name="T61" fmla="*/ 1910 h 170"/>
                <a:gd name="T62" fmla="*/ 1975 w 198"/>
                <a:gd name="T63" fmla="*/ 2314 h 170"/>
                <a:gd name="T64" fmla="*/ 2040 w 198"/>
                <a:gd name="T65" fmla="*/ 2390 h 170"/>
                <a:gd name="T66" fmla="*/ 2617 w 198"/>
                <a:gd name="T67" fmla="*/ 2767 h 170"/>
                <a:gd name="T68" fmla="*/ 3037 w 198"/>
                <a:gd name="T69" fmla="*/ 2914 h 170"/>
                <a:gd name="T70" fmla="*/ 3037 w 198"/>
                <a:gd name="T71" fmla="*/ 3143 h 170"/>
                <a:gd name="T72" fmla="*/ 3722 w 198"/>
                <a:gd name="T73" fmla="*/ 3524 h 170"/>
                <a:gd name="T74" fmla="*/ 3793 w 198"/>
                <a:gd name="T75" fmla="*/ 3800 h 170"/>
                <a:gd name="T76" fmla="*/ 4077 w 198"/>
                <a:gd name="T77" fmla="*/ 3745 h 170"/>
                <a:gd name="T78" fmla="*/ 4826 w 198"/>
                <a:gd name="T79" fmla="*/ 4225 h 170"/>
                <a:gd name="T80" fmla="*/ 5029 w 198"/>
                <a:gd name="T81" fmla="*/ 4195 h 170"/>
                <a:gd name="T82" fmla="*/ 5149 w 198"/>
                <a:gd name="T83" fmla="*/ 4279 h 170"/>
                <a:gd name="T84" fmla="*/ 5313 w 198"/>
                <a:gd name="T85" fmla="*/ 4195 h 170"/>
                <a:gd name="T86" fmla="*/ 5313 w 198"/>
                <a:gd name="T87" fmla="*/ 3945 h 170"/>
                <a:gd name="T88" fmla="*/ 5214 w 198"/>
                <a:gd name="T89" fmla="*/ 3945 h 170"/>
                <a:gd name="T90" fmla="*/ 5181 w 198"/>
                <a:gd name="T91" fmla="*/ 3553 h 170"/>
                <a:gd name="T92" fmla="*/ 5425 w 198"/>
                <a:gd name="T93" fmla="*/ 3440 h 170"/>
                <a:gd name="T94" fmla="*/ 5392 w 198"/>
                <a:gd name="T95" fmla="*/ 3088 h 170"/>
                <a:gd name="T96" fmla="*/ 5693 w 198"/>
                <a:gd name="T97" fmla="*/ 2943 h 170"/>
                <a:gd name="T98" fmla="*/ 6034 w 198"/>
                <a:gd name="T99" fmla="*/ 2996 h 170"/>
                <a:gd name="T100" fmla="*/ 5725 w 198"/>
                <a:gd name="T101" fmla="*/ 2691 h 170"/>
                <a:gd name="T102" fmla="*/ 5758 w 198"/>
                <a:gd name="T103" fmla="*/ 2535 h 170"/>
                <a:gd name="T104" fmla="*/ 5933 w 198"/>
                <a:gd name="T105" fmla="*/ 2638 h 170"/>
                <a:gd name="T106" fmla="*/ 6201 w 198"/>
                <a:gd name="T107" fmla="*/ 2638 h 170"/>
                <a:gd name="T108" fmla="*/ 6237 w 198"/>
                <a:gd name="T109" fmla="*/ 2491 h 170"/>
                <a:gd name="T110" fmla="*/ 6594 w 198"/>
                <a:gd name="T111" fmla="*/ 2491 h 170"/>
                <a:gd name="T112" fmla="*/ 6385 w 198"/>
                <a:gd name="T113" fmla="*/ 2110 h 170"/>
                <a:gd name="T114" fmla="*/ 6101 w 198"/>
                <a:gd name="T115" fmla="*/ 1833 h 170"/>
                <a:gd name="T116" fmla="*/ 6562 w 198"/>
                <a:gd name="T117" fmla="*/ 1864 h 170"/>
                <a:gd name="T118" fmla="*/ 6726 w 198"/>
                <a:gd name="T119" fmla="*/ 1660 h 1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8"/>
                <a:gd name="T181" fmla="*/ 0 h 170"/>
                <a:gd name="T182" fmla="*/ 198 w 198"/>
                <a:gd name="T183" fmla="*/ 170 h 1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3" name="Freeform 81"/>
            <p:cNvSpPr>
              <a:spLocks noEditPoints="1"/>
            </p:cNvSpPr>
            <p:nvPr/>
          </p:nvSpPr>
          <p:spPr bwMode="auto">
            <a:xfrm>
              <a:off x="2992" y="2870"/>
              <a:ext cx="568" cy="489"/>
            </a:xfrm>
            <a:custGeom>
              <a:avLst/>
              <a:gdLst>
                <a:gd name="T0" fmla="*/ 8926 w 280"/>
                <a:gd name="T1" fmla="*/ 1320 h 257"/>
                <a:gd name="T2" fmla="*/ 8514 w 280"/>
                <a:gd name="T3" fmla="*/ 854 h 257"/>
                <a:gd name="T4" fmla="*/ 6704 w 280"/>
                <a:gd name="T5" fmla="*/ 1100 h 257"/>
                <a:gd name="T6" fmla="*/ 5382 w 280"/>
                <a:gd name="T7" fmla="*/ 304 h 257"/>
                <a:gd name="T8" fmla="*/ 4365 w 280"/>
                <a:gd name="T9" fmla="*/ 29 h 257"/>
                <a:gd name="T10" fmla="*/ 3337 w 280"/>
                <a:gd name="T11" fmla="*/ 694 h 257"/>
                <a:gd name="T12" fmla="*/ 2745 w 280"/>
                <a:gd name="T13" fmla="*/ 1440 h 257"/>
                <a:gd name="T14" fmla="*/ 3061 w 280"/>
                <a:gd name="T15" fmla="*/ 1800 h 257"/>
                <a:gd name="T16" fmla="*/ 2304 w 280"/>
                <a:gd name="T17" fmla="*/ 1876 h 257"/>
                <a:gd name="T18" fmla="*/ 1712 w 280"/>
                <a:gd name="T19" fmla="*/ 1655 h 257"/>
                <a:gd name="T20" fmla="*/ 933 w 280"/>
                <a:gd name="T21" fmla="*/ 1876 h 257"/>
                <a:gd name="T22" fmla="*/ 65 w 280"/>
                <a:gd name="T23" fmla="*/ 1929 h 257"/>
                <a:gd name="T24" fmla="*/ 375 w 280"/>
                <a:gd name="T25" fmla="*/ 2439 h 257"/>
                <a:gd name="T26" fmla="*/ 901 w 280"/>
                <a:gd name="T27" fmla="*/ 2961 h 257"/>
                <a:gd name="T28" fmla="*/ 2136 w 280"/>
                <a:gd name="T29" fmla="*/ 2371 h 257"/>
                <a:gd name="T30" fmla="*/ 3505 w 280"/>
                <a:gd name="T31" fmla="*/ 3762 h 257"/>
                <a:gd name="T32" fmla="*/ 3408 w 280"/>
                <a:gd name="T33" fmla="*/ 4388 h 257"/>
                <a:gd name="T34" fmla="*/ 4942 w 280"/>
                <a:gd name="T35" fmla="*/ 4920 h 257"/>
                <a:gd name="T36" fmla="*/ 7214 w 280"/>
                <a:gd name="T37" fmla="*/ 5862 h 257"/>
                <a:gd name="T38" fmla="*/ 6250 w 280"/>
                <a:gd name="T39" fmla="*/ 5716 h 257"/>
                <a:gd name="T40" fmla="*/ 7938 w 280"/>
                <a:gd name="T41" fmla="*/ 6212 h 257"/>
                <a:gd name="T42" fmla="*/ 8514 w 280"/>
                <a:gd name="T43" fmla="*/ 6188 h 257"/>
                <a:gd name="T44" fmla="*/ 7214 w 280"/>
                <a:gd name="T45" fmla="*/ 5518 h 257"/>
                <a:gd name="T46" fmla="*/ 5534 w 280"/>
                <a:gd name="T47" fmla="*/ 4388 h 257"/>
                <a:gd name="T48" fmla="*/ 4230 w 280"/>
                <a:gd name="T49" fmla="*/ 3212 h 257"/>
                <a:gd name="T50" fmla="*/ 3741 w 280"/>
                <a:gd name="T51" fmla="*/ 2238 h 257"/>
                <a:gd name="T52" fmla="*/ 5469 w 280"/>
                <a:gd name="T53" fmla="*/ 2177 h 257"/>
                <a:gd name="T54" fmla="*/ 7078 w 280"/>
                <a:gd name="T55" fmla="*/ 2295 h 257"/>
                <a:gd name="T56" fmla="*/ 8013 w 280"/>
                <a:gd name="T57" fmla="*/ 2122 h 257"/>
                <a:gd name="T58" fmla="*/ 9173 w 280"/>
                <a:gd name="T59" fmla="*/ 2350 h 257"/>
                <a:gd name="T60" fmla="*/ 9617 w 280"/>
                <a:gd name="T61" fmla="*/ 1846 h 257"/>
                <a:gd name="T62" fmla="*/ 2061 w 280"/>
                <a:gd name="T63" fmla="*/ 2542 h 257"/>
                <a:gd name="T64" fmla="*/ 1712 w 280"/>
                <a:gd name="T65" fmla="*/ 2426 h 257"/>
                <a:gd name="T66" fmla="*/ 1929 w 280"/>
                <a:gd name="T67" fmla="*/ 2671 h 257"/>
                <a:gd name="T68" fmla="*/ 1613 w 280"/>
                <a:gd name="T69" fmla="*/ 2871 h 257"/>
                <a:gd name="T70" fmla="*/ 1371 w 280"/>
                <a:gd name="T71" fmla="*/ 2371 h 257"/>
                <a:gd name="T72" fmla="*/ 1404 w 280"/>
                <a:gd name="T73" fmla="*/ 2763 h 257"/>
                <a:gd name="T74" fmla="*/ 1745 w 280"/>
                <a:gd name="T75" fmla="*/ 3486 h 257"/>
                <a:gd name="T76" fmla="*/ 1680 w 280"/>
                <a:gd name="T77" fmla="*/ 3237 h 257"/>
                <a:gd name="T78" fmla="*/ 1268 w 280"/>
                <a:gd name="T79" fmla="*/ 3237 h 257"/>
                <a:gd name="T80" fmla="*/ 2404 w 280"/>
                <a:gd name="T81" fmla="*/ 3265 h 257"/>
                <a:gd name="T82" fmla="*/ 2605 w 280"/>
                <a:gd name="T83" fmla="*/ 3570 h 257"/>
                <a:gd name="T84" fmla="*/ 2169 w 280"/>
                <a:gd name="T85" fmla="*/ 3016 h 257"/>
                <a:gd name="T86" fmla="*/ 2029 w 280"/>
                <a:gd name="T87" fmla="*/ 3016 h 257"/>
                <a:gd name="T88" fmla="*/ 2572 w 280"/>
                <a:gd name="T89" fmla="*/ 4112 h 257"/>
                <a:gd name="T90" fmla="*/ 2712 w 280"/>
                <a:gd name="T91" fmla="*/ 4222 h 257"/>
                <a:gd name="T92" fmla="*/ 5810 w 280"/>
                <a:gd name="T93" fmla="*/ 5189 h 257"/>
                <a:gd name="T94" fmla="*/ 4942 w 280"/>
                <a:gd name="T95" fmla="*/ 5213 h 257"/>
                <a:gd name="T96" fmla="*/ 4674 w 280"/>
                <a:gd name="T97" fmla="*/ 5137 h 257"/>
                <a:gd name="T98" fmla="*/ 5601 w 280"/>
                <a:gd name="T99" fmla="*/ 5463 h 257"/>
                <a:gd name="T100" fmla="*/ 5250 w 280"/>
                <a:gd name="T101" fmla="*/ 5442 h 257"/>
                <a:gd name="T102" fmla="*/ 6250 w 280"/>
                <a:gd name="T103" fmla="*/ 5531 h 257"/>
                <a:gd name="T104" fmla="*/ 4641 w 280"/>
                <a:gd name="T105" fmla="*/ 5663 h 257"/>
                <a:gd name="T106" fmla="*/ 5810 w 280"/>
                <a:gd name="T107" fmla="*/ 5807 h 257"/>
                <a:gd name="T108" fmla="*/ 5501 w 280"/>
                <a:gd name="T109" fmla="*/ 5862 h 257"/>
                <a:gd name="T110" fmla="*/ 6386 w 280"/>
                <a:gd name="T111" fmla="*/ 5862 h 257"/>
                <a:gd name="T112" fmla="*/ 7313 w 280"/>
                <a:gd name="T113" fmla="*/ 6129 h 257"/>
                <a:gd name="T114" fmla="*/ 2436 w 280"/>
                <a:gd name="T115" fmla="*/ 3863 h 257"/>
                <a:gd name="T116" fmla="*/ 2169 w 280"/>
                <a:gd name="T117" fmla="*/ 3815 h 257"/>
                <a:gd name="T118" fmla="*/ 2637 w 280"/>
                <a:gd name="T119" fmla="*/ 3815 h 257"/>
                <a:gd name="T120" fmla="*/ 2104 w 280"/>
                <a:gd name="T121" fmla="*/ 3570 h 257"/>
                <a:gd name="T122" fmla="*/ 3132 w 280"/>
                <a:gd name="T123" fmla="*/ 4532 h 257"/>
                <a:gd name="T124" fmla="*/ 2781 w 280"/>
                <a:gd name="T125" fmla="*/ 4091 h 2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0"/>
                <a:gd name="T190" fmla="*/ 0 h 257"/>
                <a:gd name="T191" fmla="*/ 280 w 280"/>
                <a:gd name="T192" fmla="*/ 257 h 2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4" name="Freeform 82"/>
            <p:cNvSpPr>
              <a:spLocks/>
            </p:cNvSpPr>
            <p:nvPr/>
          </p:nvSpPr>
          <p:spPr bwMode="auto">
            <a:xfrm>
              <a:off x="3588" y="3323"/>
              <a:ext cx="204" cy="366"/>
            </a:xfrm>
            <a:custGeom>
              <a:avLst/>
              <a:gdLst>
                <a:gd name="T0" fmla="*/ 3362 w 100"/>
                <a:gd name="T1" fmla="*/ 2770 h 192"/>
                <a:gd name="T2" fmla="*/ 3150 w 100"/>
                <a:gd name="T3" fmla="*/ 2667 h 192"/>
                <a:gd name="T4" fmla="*/ 2750 w 100"/>
                <a:gd name="T5" fmla="*/ 2467 h 192"/>
                <a:gd name="T6" fmla="*/ 2334 w 100"/>
                <a:gd name="T7" fmla="*/ 2085 h 192"/>
                <a:gd name="T8" fmla="*/ 2234 w 100"/>
                <a:gd name="T9" fmla="*/ 1744 h 192"/>
                <a:gd name="T10" fmla="*/ 2334 w 100"/>
                <a:gd name="T11" fmla="*/ 1338 h 192"/>
                <a:gd name="T12" fmla="*/ 2148 w 100"/>
                <a:gd name="T13" fmla="*/ 610 h 192"/>
                <a:gd name="T14" fmla="*/ 1528 w 100"/>
                <a:gd name="T15" fmla="*/ 221 h 192"/>
                <a:gd name="T16" fmla="*/ 985 w 100"/>
                <a:gd name="T17" fmla="*/ 305 h 192"/>
                <a:gd name="T18" fmla="*/ 749 w 100"/>
                <a:gd name="T19" fmla="*/ 29 h 192"/>
                <a:gd name="T20" fmla="*/ 0 w 100"/>
                <a:gd name="T21" fmla="*/ 886 h 192"/>
                <a:gd name="T22" fmla="*/ 171 w 100"/>
                <a:gd name="T23" fmla="*/ 1163 h 192"/>
                <a:gd name="T24" fmla="*/ 500 w 100"/>
                <a:gd name="T25" fmla="*/ 1384 h 192"/>
                <a:gd name="T26" fmla="*/ 749 w 100"/>
                <a:gd name="T27" fmla="*/ 1744 h 192"/>
                <a:gd name="T28" fmla="*/ 465 w 100"/>
                <a:gd name="T29" fmla="*/ 1780 h 192"/>
                <a:gd name="T30" fmla="*/ 384 w 100"/>
                <a:gd name="T31" fmla="*/ 2141 h 192"/>
                <a:gd name="T32" fmla="*/ 636 w 100"/>
                <a:gd name="T33" fmla="*/ 2314 h 192"/>
                <a:gd name="T34" fmla="*/ 569 w 100"/>
                <a:gd name="T35" fmla="*/ 2722 h 192"/>
                <a:gd name="T36" fmla="*/ 500 w 100"/>
                <a:gd name="T37" fmla="*/ 2842 h 192"/>
                <a:gd name="T38" fmla="*/ 537 w 100"/>
                <a:gd name="T39" fmla="*/ 2999 h 192"/>
                <a:gd name="T40" fmla="*/ 416 w 100"/>
                <a:gd name="T41" fmla="*/ 3277 h 192"/>
                <a:gd name="T42" fmla="*/ 679 w 100"/>
                <a:gd name="T43" fmla="*/ 3469 h 192"/>
                <a:gd name="T44" fmla="*/ 569 w 100"/>
                <a:gd name="T45" fmla="*/ 3553 h 192"/>
                <a:gd name="T46" fmla="*/ 679 w 100"/>
                <a:gd name="T47" fmla="*/ 3858 h 192"/>
                <a:gd name="T48" fmla="*/ 569 w 100"/>
                <a:gd name="T49" fmla="*/ 3670 h 192"/>
                <a:gd name="T50" fmla="*/ 416 w 100"/>
                <a:gd name="T51" fmla="*/ 3700 h 192"/>
                <a:gd name="T52" fmla="*/ 1161 w 100"/>
                <a:gd name="T53" fmla="*/ 4135 h 192"/>
                <a:gd name="T54" fmla="*/ 1452 w 100"/>
                <a:gd name="T55" fmla="*/ 4251 h 192"/>
                <a:gd name="T56" fmla="*/ 1665 w 100"/>
                <a:gd name="T57" fmla="*/ 4503 h 192"/>
                <a:gd name="T58" fmla="*/ 1836 w 100"/>
                <a:gd name="T59" fmla="*/ 4779 h 192"/>
                <a:gd name="T60" fmla="*/ 2368 w 100"/>
                <a:gd name="T61" fmla="*/ 4703 h 192"/>
                <a:gd name="T62" fmla="*/ 2546 w 100"/>
                <a:gd name="T63" fmla="*/ 4556 h 192"/>
                <a:gd name="T64" fmla="*/ 2334 w 100"/>
                <a:gd name="T65" fmla="*/ 4302 h 192"/>
                <a:gd name="T66" fmla="*/ 2581 w 100"/>
                <a:gd name="T67" fmla="*/ 4106 h 192"/>
                <a:gd name="T68" fmla="*/ 2997 w 100"/>
                <a:gd name="T69" fmla="*/ 3746 h 192"/>
                <a:gd name="T70" fmla="*/ 3184 w 100"/>
                <a:gd name="T71" fmla="*/ 3393 h 192"/>
                <a:gd name="T72" fmla="*/ 3533 w 100"/>
                <a:gd name="T73" fmla="*/ 3143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92"/>
                <a:gd name="T113" fmla="*/ 100 w 100"/>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5" name="Freeform 83"/>
            <p:cNvSpPr>
              <a:spLocks/>
            </p:cNvSpPr>
            <p:nvPr/>
          </p:nvSpPr>
          <p:spPr bwMode="auto">
            <a:xfrm>
              <a:off x="3717" y="3329"/>
              <a:ext cx="255" cy="202"/>
            </a:xfrm>
            <a:custGeom>
              <a:avLst/>
              <a:gdLst>
                <a:gd name="T0" fmla="*/ 4145 w 126"/>
                <a:gd name="T1" fmla="*/ 1054 h 106"/>
                <a:gd name="T2" fmla="*/ 4244 w 126"/>
                <a:gd name="T3" fmla="*/ 831 h 106"/>
                <a:gd name="T4" fmla="*/ 3944 w 126"/>
                <a:gd name="T5" fmla="*/ 726 h 106"/>
                <a:gd name="T6" fmla="*/ 3912 w 126"/>
                <a:gd name="T7" fmla="*/ 396 h 106"/>
                <a:gd name="T8" fmla="*/ 3572 w 126"/>
                <a:gd name="T9" fmla="*/ 396 h 106"/>
                <a:gd name="T10" fmla="*/ 3224 w 126"/>
                <a:gd name="T11" fmla="*/ 221 h 106"/>
                <a:gd name="T12" fmla="*/ 2916 w 126"/>
                <a:gd name="T13" fmla="*/ 76 h 106"/>
                <a:gd name="T14" fmla="*/ 2785 w 126"/>
                <a:gd name="T15" fmla="*/ 0 h 106"/>
                <a:gd name="T16" fmla="*/ 2552 w 126"/>
                <a:gd name="T17" fmla="*/ 173 h 106"/>
                <a:gd name="T18" fmla="*/ 2212 w 126"/>
                <a:gd name="T19" fmla="*/ 131 h 106"/>
                <a:gd name="T20" fmla="*/ 1797 w 126"/>
                <a:gd name="T21" fmla="*/ 305 h 106"/>
                <a:gd name="T22" fmla="*/ 1457 w 126"/>
                <a:gd name="T23" fmla="*/ 305 h 106"/>
                <a:gd name="T24" fmla="*/ 1192 w 126"/>
                <a:gd name="T25" fmla="*/ 673 h 106"/>
                <a:gd name="T26" fmla="*/ 888 w 126"/>
                <a:gd name="T27" fmla="*/ 450 h 106"/>
                <a:gd name="T28" fmla="*/ 720 w 126"/>
                <a:gd name="T29" fmla="*/ 610 h 106"/>
                <a:gd name="T30" fmla="*/ 372 w 126"/>
                <a:gd name="T31" fmla="*/ 726 h 106"/>
                <a:gd name="T32" fmla="*/ 439 w 126"/>
                <a:gd name="T33" fmla="*/ 1079 h 106"/>
                <a:gd name="T34" fmla="*/ 99 w 126"/>
                <a:gd name="T35" fmla="*/ 1223 h 106"/>
                <a:gd name="T36" fmla="*/ 164 w 126"/>
                <a:gd name="T37" fmla="*/ 1528 h 106"/>
                <a:gd name="T38" fmla="*/ 0 w 126"/>
                <a:gd name="T39" fmla="*/ 1635 h 106"/>
                <a:gd name="T40" fmla="*/ 233 w 126"/>
                <a:gd name="T41" fmla="*/ 1864 h 106"/>
                <a:gd name="T42" fmla="*/ 99 w 126"/>
                <a:gd name="T43" fmla="*/ 1993 h 106"/>
                <a:gd name="T44" fmla="*/ 332 w 126"/>
                <a:gd name="T45" fmla="*/ 2331 h 106"/>
                <a:gd name="T46" fmla="*/ 504 w 126"/>
                <a:gd name="T47" fmla="*/ 2361 h 106"/>
                <a:gd name="T48" fmla="*/ 640 w 126"/>
                <a:gd name="T49" fmla="*/ 2666 h 106"/>
                <a:gd name="T50" fmla="*/ 888 w 126"/>
                <a:gd name="T51" fmla="*/ 2559 h 106"/>
                <a:gd name="T52" fmla="*/ 1060 w 126"/>
                <a:gd name="T53" fmla="*/ 2590 h 106"/>
                <a:gd name="T54" fmla="*/ 1093 w 126"/>
                <a:gd name="T55" fmla="*/ 2666 h 106"/>
                <a:gd name="T56" fmla="*/ 1625 w 126"/>
                <a:gd name="T57" fmla="*/ 2637 h 106"/>
                <a:gd name="T58" fmla="*/ 1933 w 126"/>
                <a:gd name="T59" fmla="*/ 2491 h 106"/>
                <a:gd name="T60" fmla="*/ 2145 w 126"/>
                <a:gd name="T61" fmla="*/ 2531 h 106"/>
                <a:gd name="T62" fmla="*/ 2485 w 126"/>
                <a:gd name="T63" fmla="*/ 2386 h 106"/>
                <a:gd name="T64" fmla="*/ 2584 w 126"/>
                <a:gd name="T65" fmla="*/ 2085 h 106"/>
                <a:gd name="T66" fmla="*/ 2785 w 126"/>
                <a:gd name="T67" fmla="*/ 1993 h 106"/>
                <a:gd name="T68" fmla="*/ 3020 w 126"/>
                <a:gd name="T69" fmla="*/ 2009 h 106"/>
                <a:gd name="T70" fmla="*/ 3149 w 126"/>
                <a:gd name="T71" fmla="*/ 1940 h 106"/>
                <a:gd name="T72" fmla="*/ 3805 w 126"/>
                <a:gd name="T73" fmla="*/ 1965 h 106"/>
                <a:gd name="T74" fmla="*/ 3837 w 126"/>
                <a:gd name="T75" fmla="*/ 1864 h 106"/>
                <a:gd name="T76" fmla="*/ 3977 w 126"/>
                <a:gd name="T77" fmla="*/ 1940 h 106"/>
                <a:gd name="T78" fmla="*/ 3977 w 126"/>
                <a:gd name="T79" fmla="*/ 1584 h 106"/>
                <a:gd name="T80" fmla="*/ 4276 w 126"/>
                <a:gd name="T81" fmla="*/ 1559 h 106"/>
                <a:gd name="T82" fmla="*/ 4145 w 126"/>
                <a:gd name="T83" fmla="*/ 1054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
                <a:gd name="T127" fmla="*/ 0 h 106"/>
                <a:gd name="T128" fmla="*/ 126 w 126"/>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6" name="Freeform 84"/>
            <p:cNvSpPr>
              <a:spLocks/>
            </p:cNvSpPr>
            <p:nvPr/>
          </p:nvSpPr>
          <p:spPr bwMode="auto">
            <a:xfrm>
              <a:off x="3284" y="2465"/>
              <a:ext cx="499" cy="248"/>
            </a:xfrm>
            <a:custGeom>
              <a:avLst/>
              <a:gdLst>
                <a:gd name="T0" fmla="*/ 7586 w 246"/>
                <a:gd name="T1" fmla="*/ 176 h 130"/>
                <a:gd name="T2" fmla="*/ 6945 w 246"/>
                <a:gd name="T3" fmla="*/ 29 h 130"/>
                <a:gd name="T4" fmla="*/ 6142 w 246"/>
                <a:gd name="T5" fmla="*/ 176 h 130"/>
                <a:gd name="T6" fmla="*/ 5674 w 246"/>
                <a:gd name="T7" fmla="*/ 221 h 130"/>
                <a:gd name="T8" fmla="*/ 4842 w 246"/>
                <a:gd name="T9" fmla="*/ 412 h 130"/>
                <a:gd name="T10" fmla="*/ 4473 w 246"/>
                <a:gd name="T11" fmla="*/ 582 h 130"/>
                <a:gd name="T12" fmla="*/ 4300 w 246"/>
                <a:gd name="T13" fmla="*/ 481 h 130"/>
                <a:gd name="T14" fmla="*/ 3984 w 246"/>
                <a:gd name="T15" fmla="*/ 361 h 130"/>
                <a:gd name="T16" fmla="*/ 3880 w 246"/>
                <a:gd name="T17" fmla="*/ 277 h 130"/>
                <a:gd name="T18" fmla="*/ 3505 w 246"/>
                <a:gd name="T19" fmla="*/ 221 h 130"/>
                <a:gd name="T20" fmla="*/ 3304 w 246"/>
                <a:gd name="T21" fmla="*/ 412 h 130"/>
                <a:gd name="T22" fmla="*/ 2945 w 246"/>
                <a:gd name="T23" fmla="*/ 252 h 130"/>
                <a:gd name="T24" fmla="*/ 2605 w 246"/>
                <a:gd name="T25" fmla="*/ 336 h 130"/>
                <a:gd name="T26" fmla="*/ 2205 w 246"/>
                <a:gd name="T27" fmla="*/ 582 h 130"/>
                <a:gd name="T28" fmla="*/ 1744 w 246"/>
                <a:gd name="T29" fmla="*/ 1084 h 130"/>
                <a:gd name="T30" fmla="*/ 1469 w 246"/>
                <a:gd name="T31" fmla="*/ 1339 h 130"/>
                <a:gd name="T32" fmla="*/ 477 w 246"/>
                <a:gd name="T33" fmla="*/ 1499 h 130"/>
                <a:gd name="T34" fmla="*/ 132 w 246"/>
                <a:gd name="T35" fmla="*/ 1841 h 130"/>
                <a:gd name="T36" fmla="*/ 0 w 246"/>
                <a:gd name="T37" fmla="*/ 2278 h 130"/>
                <a:gd name="T38" fmla="*/ 308 w 246"/>
                <a:gd name="T39" fmla="*/ 2654 h 130"/>
                <a:gd name="T40" fmla="*/ 477 w 246"/>
                <a:gd name="T41" fmla="*/ 2951 h 130"/>
                <a:gd name="T42" fmla="*/ 1268 w 246"/>
                <a:gd name="T43" fmla="*/ 3180 h 130"/>
                <a:gd name="T44" fmla="*/ 1929 w 246"/>
                <a:gd name="T45" fmla="*/ 3256 h 130"/>
                <a:gd name="T46" fmla="*/ 2605 w 246"/>
                <a:gd name="T47" fmla="*/ 3180 h 130"/>
                <a:gd name="T48" fmla="*/ 3197 w 246"/>
                <a:gd name="T49" fmla="*/ 2976 h 130"/>
                <a:gd name="T50" fmla="*/ 3505 w 246"/>
                <a:gd name="T51" fmla="*/ 2623 h 130"/>
                <a:gd name="T52" fmla="*/ 4229 w 246"/>
                <a:gd name="T53" fmla="*/ 2249 h 130"/>
                <a:gd name="T54" fmla="*/ 5317 w 246"/>
                <a:gd name="T55" fmla="*/ 2089 h 130"/>
                <a:gd name="T56" fmla="*/ 6353 w 246"/>
                <a:gd name="T57" fmla="*/ 1591 h 130"/>
                <a:gd name="T58" fmla="*/ 7213 w 246"/>
                <a:gd name="T59" fmla="*/ 1591 h 130"/>
                <a:gd name="T60" fmla="*/ 7718 w 246"/>
                <a:gd name="T61" fmla="*/ 1692 h 130"/>
                <a:gd name="T62" fmla="*/ 7970 w 246"/>
                <a:gd name="T63" fmla="*/ 1391 h 130"/>
                <a:gd name="T64" fmla="*/ 8278 w 246"/>
                <a:gd name="T65" fmla="*/ 757 h 130"/>
                <a:gd name="T66" fmla="*/ 7621 w 246"/>
                <a:gd name="T67" fmla="*/ 361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130"/>
                <a:gd name="T104" fmla="*/ 246 w 246"/>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7" name="Freeform 85"/>
            <p:cNvSpPr>
              <a:spLocks/>
            </p:cNvSpPr>
            <p:nvPr/>
          </p:nvSpPr>
          <p:spPr bwMode="auto">
            <a:xfrm>
              <a:off x="3234" y="2576"/>
              <a:ext cx="608" cy="381"/>
            </a:xfrm>
            <a:custGeom>
              <a:avLst/>
              <a:gdLst>
                <a:gd name="T0" fmla="*/ 9989 w 300"/>
                <a:gd name="T1" fmla="*/ 581 h 200"/>
                <a:gd name="T2" fmla="*/ 9430 w 300"/>
                <a:gd name="T3" fmla="*/ 381 h 200"/>
                <a:gd name="T4" fmla="*/ 9057 w 300"/>
                <a:gd name="T5" fmla="*/ 250 h 200"/>
                <a:gd name="T6" fmla="*/ 8557 w 300"/>
                <a:gd name="T7" fmla="*/ 221 h 200"/>
                <a:gd name="T8" fmla="*/ 8034 w 300"/>
                <a:gd name="T9" fmla="*/ 131 h 200"/>
                <a:gd name="T10" fmla="*/ 7185 w 300"/>
                <a:gd name="T11" fmla="*/ 131 h 200"/>
                <a:gd name="T12" fmla="*/ 6161 w 300"/>
                <a:gd name="T13" fmla="*/ 629 h 200"/>
                <a:gd name="T14" fmla="*/ 5061 w 300"/>
                <a:gd name="T15" fmla="*/ 773 h 200"/>
                <a:gd name="T16" fmla="*/ 4337 w 300"/>
                <a:gd name="T17" fmla="*/ 1162 h 200"/>
                <a:gd name="T18" fmla="*/ 4029 w 300"/>
                <a:gd name="T19" fmla="*/ 1499 h 200"/>
                <a:gd name="T20" fmla="*/ 3453 w 300"/>
                <a:gd name="T21" fmla="*/ 1713 h 200"/>
                <a:gd name="T22" fmla="*/ 2764 w 300"/>
                <a:gd name="T23" fmla="*/ 1777 h 200"/>
                <a:gd name="T24" fmla="*/ 2124 w 300"/>
                <a:gd name="T25" fmla="*/ 1713 h 200"/>
                <a:gd name="T26" fmla="*/ 1332 w 300"/>
                <a:gd name="T27" fmla="*/ 1473 h 200"/>
                <a:gd name="T28" fmla="*/ 1232 w 300"/>
                <a:gd name="T29" fmla="*/ 1688 h 200"/>
                <a:gd name="T30" fmla="*/ 1297 w 300"/>
                <a:gd name="T31" fmla="*/ 1909 h 200"/>
                <a:gd name="T32" fmla="*/ 657 w 300"/>
                <a:gd name="T33" fmla="*/ 1880 h 200"/>
                <a:gd name="T34" fmla="*/ 476 w 300"/>
                <a:gd name="T35" fmla="*/ 2109 h 200"/>
                <a:gd name="T36" fmla="*/ 792 w 300"/>
                <a:gd name="T37" fmla="*/ 2254 h 200"/>
                <a:gd name="T38" fmla="*/ 476 w 300"/>
                <a:gd name="T39" fmla="*/ 2690 h 200"/>
                <a:gd name="T40" fmla="*/ 576 w 300"/>
                <a:gd name="T41" fmla="*/ 2911 h 200"/>
                <a:gd name="T42" fmla="*/ 201 w 300"/>
                <a:gd name="T43" fmla="*/ 3160 h 200"/>
                <a:gd name="T44" fmla="*/ 300 w 300"/>
                <a:gd name="T45" fmla="*/ 3385 h 200"/>
                <a:gd name="T46" fmla="*/ 440 w 300"/>
                <a:gd name="T47" fmla="*/ 3581 h 200"/>
                <a:gd name="T48" fmla="*/ 724 w 300"/>
                <a:gd name="T49" fmla="*/ 3818 h 200"/>
                <a:gd name="T50" fmla="*/ 924 w 300"/>
                <a:gd name="T51" fmla="*/ 4018 h 200"/>
                <a:gd name="T52" fmla="*/ 1297 w 300"/>
                <a:gd name="T53" fmla="*/ 4162 h 200"/>
                <a:gd name="T54" fmla="*/ 2057 w 300"/>
                <a:gd name="T55" fmla="*/ 4743 h 200"/>
                <a:gd name="T56" fmla="*/ 2596 w 300"/>
                <a:gd name="T57" fmla="*/ 4964 h 200"/>
                <a:gd name="T58" fmla="*/ 3932 w 300"/>
                <a:gd name="T59" fmla="*/ 4989 h 200"/>
                <a:gd name="T60" fmla="*/ 4404 w 300"/>
                <a:gd name="T61" fmla="*/ 4715 h 200"/>
                <a:gd name="T62" fmla="*/ 4793 w 300"/>
                <a:gd name="T63" fmla="*/ 4492 h 200"/>
                <a:gd name="T64" fmla="*/ 5361 w 300"/>
                <a:gd name="T65" fmla="*/ 4347 h 200"/>
                <a:gd name="T66" fmla="*/ 5918 w 300"/>
                <a:gd name="T67" fmla="*/ 4218 h 200"/>
                <a:gd name="T68" fmla="*/ 6901 w 300"/>
                <a:gd name="T69" fmla="*/ 4094 h 200"/>
                <a:gd name="T70" fmla="*/ 7290 w 300"/>
                <a:gd name="T71" fmla="*/ 4071 h 200"/>
                <a:gd name="T72" fmla="*/ 8001 w 300"/>
                <a:gd name="T73" fmla="*/ 3818 h 200"/>
                <a:gd name="T74" fmla="*/ 8165 w 300"/>
                <a:gd name="T75" fmla="*/ 3520 h 200"/>
                <a:gd name="T76" fmla="*/ 8230 w 300"/>
                <a:gd name="T77" fmla="*/ 3187 h 200"/>
                <a:gd name="T78" fmla="*/ 8382 w 300"/>
                <a:gd name="T79" fmla="*/ 2856 h 200"/>
                <a:gd name="T80" fmla="*/ 8557 w 300"/>
                <a:gd name="T81" fmla="*/ 2461 h 200"/>
                <a:gd name="T82" fmla="*/ 8855 w 300"/>
                <a:gd name="T83" fmla="*/ 1909 h 200"/>
                <a:gd name="T84" fmla="*/ 8958 w 300"/>
                <a:gd name="T85" fmla="*/ 1659 h 200"/>
                <a:gd name="T86" fmla="*/ 9430 w 300"/>
                <a:gd name="T87" fmla="*/ 1162 h 200"/>
                <a:gd name="T88" fmla="*/ 10158 w 300"/>
                <a:gd name="T89" fmla="*/ 773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200"/>
                <a:gd name="T137" fmla="*/ 300 w 300"/>
                <a:gd name="T138" fmla="*/ 200 h 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8" name="Freeform 86"/>
            <p:cNvSpPr>
              <a:spLocks noEditPoints="1"/>
            </p:cNvSpPr>
            <p:nvPr/>
          </p:nvSpPr>
          <p:spPr bwMode="auto">
            <a:xfrm>
              <a:off x="3541" y="1164"/>
              <a:ext cx="438" cy="262"/>
            </a:xfrm>
            <a:custGeom>
              <a:avLst/>
              <a:gdLst>
                <a:gd name="T0" fmla="*/ 6977 w 215"/>
                <a:gd name="T1" fmla="*/ 2100 h 137"/>
                <a:gd name="T2" fmla="*/ 6739 w 215"/>
                <a:gd name="T3" fmla="*/ 1071 h 137"/>
                <a:gd name="T4" fmla="*/ 6943 w 215"/>
                <a:gd name="T5" fmla="*/ 277 h 137"/>
                <a:gd name="T6" fmla="*/ 6806 w 215"/>
                <a:gd name="T7" fmla="*/ 132 h 137"/>
                <a:gd name="T8" fmla="*/ 5266 w 215"/>
                <a:gd name="T9" fmla="*/ 132 h 137"/>
                <a:gd name="T10" fmla="*/ 4669 w 215"/>
                <a:gd name="T11" fmla="*/ 176 h 137"/>
                <a:gd name="T12" fmla="*/ 4533 w 215"/>
                <a:gd name="T13" fmla="*/ 201 h 137"/>
                <a:gd name="T14" fmla="*/ 4354 w 215"/>
                <a:gd name="T15" fmla="*/ 176 h 137"/>
                <a:gd name="T16" fmla="*/ 4133 w 215"/>
                <a:gd name="T17" fmla="*/ 76 h 137"/>
                <a:gd name="T18" fmla="*/ 4001 w 215"/>
                <a:gd name="T19" fmla="*/ 201 h 137"/>
                <a:gd name="T20" fmla="*/ 3618 w 215"/>
                <a:gd name="T21" fmla="*/ 438 h 137"/>
                <a:gd name="T22" fmla="*/ 3188 w 215"/>
                <a:gd name="T23" fmla="*/ 614 h 137"/>
                <a:gd name="T24" fmla="*/ 2640 w 215"/>
                <a:gd name="T25" fmla="*/ 761 h 137"/>
                <a:gd name="T26" fmla="*/ 2308 w 215"/>
                <a:gd name="T27" fmla="*/ 790 h 137"/>
                <a:gd name="T28" fmla="*/ 2341 w 215"/>
                <a:gd name="T29" fmla="*/ 998 h 137"/>
                <a:gd name="T30" fmla="*/ 1964 w 215"/>
                <a:gd name="T31" fmla="*/ 1126 h 137"/>
                <a:gd name="T32" fmla="*/ 1793 w 215"/>
                <a:gd name="T33" fmla="*/ 1147 h 137"/>
                <a:gd name="T34" fmla="*/ 1825 w 215"/>
                <a:gd name="T35" fmla="*/ 1287 h 137"/>
                <a:gd name="T36" fmla="*/ 1825 w 215"/>
                <a:gd name="T37" fmla="*/ 1566 h 137"/>
                <a:gd name="T38" fmla="*/ 1793 w 215"/>
                <a:gd name="T39" fmla="*/ 1656 h 137"/>
                <a:gd name="T40" fmla="*/ 2029 w 215"/>
                <a:gd name="T41" fmla="*/ 1847 h 137"/>
                <a:gd name="T42" fmla="*/ 1964 w 215"/>
                <a:gd name="T43" fmla="*/ 1964 h 137"/>
                <a:gd name="T44" fmla="*/ 1996 w 215"/>
                <a:gd name="T45" fmla="*/ 2245 h 137"/>
                <a:gd name="T46" fmla="*/ 2428 w 215"/>
                <a:gd name="T47" fmla="*/ 2582 h 137"/>
                <a:gd name="T48" fmla="*/ 2740 w 215"/>
                <a:gd name="T49" fmla="*/ 2524 h 137"/>
                <a:gd name="T50" fmla="*/ 3050 w 215"/>
                <a:gd name="T51" fmla="*/ 2406 h 137"/>
                <a:gd name="T52" fmla="*/ 3408 w 215"/>
                <a:gd name="T53" fmla="*/ 2861 h 137"/>
                <a:gd name="T54" fmla="*/ 3441 w 215"/>
                <a:gd name="T55" fmla="*/ 3226 h 137"/>
                <a:gd name="T56" fmla="*/ 3685 w 215"/>
                <a:gd name="T57" fmla="*/ 3119 h 137"/>
                <a:gd name="T58" fmla="*/ 4166 w 215"/>
                <a:gd name="T59" fmla="*/ 2769 h 137"/>
                <a:gd name="T60" fmla="*/ 4466 w 215"/>
                <a:gd name="T61" fmla="*/ 2769 h 137"/>
                <a:gd name="T62" fmla="*/ 4914 w 215"/>
                <a:gd name="T63" fmla="*/ 2995 h 137"/>
                <a:gd name="T64" fmla="*/ 5413 w 215"/>
                <a:gd name="T65" fmla="*/ 2995 h 137"/>
                <a:gd name="T66" fmla="*/ 5749 w 215"/>
                <a:gd name="T67" fmla="*/ 3358 h 137"/>
                <a:gd name="T68" fmla="*/ 6594 w 215"/>
                <a:gd name="T69" fmla="*/ 3226 h 137"/>
                <a:gd name="T70" fmla="*/ 7094 w 215"/>
                <a:gd name="T71" fmla="*/ 3142 h 137"/>
                <a:gd name="T72" fmla="*/ 7206 w 215"/>
                <a:gd name="T73" fmla="*/ 2769 h 137"/>
                <a:gd name="T74" fmla="*/ 980 w 215"/>
                <a:gd name="T75" fmla="*/ 2329 h 137"/>
                <a:gd name="T76" fmla="*/ 532 w 215"/>
                <a:gd name="T77" fmla="*/ 2377 h 137"/>
                <a:gd name="T78" fmla="*/ 381 w 215"/>
                <a:gd name="T79" fmla="*/ 2666 h 137"/>
                <a:gd name="T80" fmla="*/ 0 w 215"/>
                <a:gd name="T81" fmla="*/ 2524 h 137"/>
                <a:gd name="T82" fmla="*/ 204 w 215"/>
                <a:gd name="T83" fmla="*/ 2769 h 137"/>
                <a:gd name="T84" fmla="*/ 564 w 215"/>
                <a:gd name="T85" fmla="*/ 3050 h 137"/>
                <a:gd name="T86" fmla="*/ 448 w 215"/>
                <a:gd name="T87" fmla="*/ 3196 h 137"/>
                <a:gd name="T88" fmla="*/ 448 w 215"/>
                <a:gd name="T89" fmla="*/ 3504 h 137"/>
                <a:gd name="T90" fmla="*/ 847 w 215"/>
                <a:gd name="T91" fmla="*/ 2915 h 137"/>
                <a:gd name="T92" fmla="*/ 1548 w 215"/>
                <a:gd name="T93" fmla="*/ 2524 h 137"/>
                <a:gd name="T94" fmla="*/ 980 w 215"/>
                <a:gd name="T95" fmla="*/ 2329 h 137"/>
                <a:gd name="T96" fmla="*/ 636 w 215"/>
                <a:gd name="T97" fmla="*/ 1964 h 137"/>
                <a:gd name="T98" fmla="*/ 913 w 215"/>
                <a:gd name="T99" fmla="*/ 2048 h 137"/>
                <a:gd name="T100" fmla="*/ 1116 w 215"/>
                <a:gd name="T101" fmla="*/ 1939 h 137"/>
                <a:gd name="T102" fmla="*/ 1116 w 215"/>
                <a:gd name="T103" fmla="*/ 1656 h 137"/>
                <a:gd name="T104" fmla="*/ 668 w 215"/>
                <a:gd name="T105" fmla="*/ 1455 h 137"/>
                <a:gd name="T106" fmla="*/ 277 w 215"/>
                <a:gd name="T107" fmla="*/ 1817 h 137"/>
                <a:gd name="T108" fmla="*/ 312 w 215"/>
                <a:gd name="T109" fmla="*/ 1909 h 137"/>
                <a:gd name="T110" fmla="*/ 1581 w 215"/>
                <a:gd name="T111" fmla="*/ 2125 h 137"/>
                <a:gd name="T112" fmla="*/ 1581 w 215"/>
                <a:gd name="T113" fmla="*/ 2245 h 137"/>
                <a:gd name="T114" fmla="*/ 1793 w 215"/>
                <a:gd name="T115" fmla="*/ 2125 h 137"/>
                <a:gd name="T116" fmla="*/ 1581 w 215"/>
                <a:gd name="T117" fmla="*/ 1482 h 1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137"/>
                <a:gd name="T179" fmla="*/ 215 w 215"/>
                <a:gd name="T180" fmla="*/ 137 h 1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29" name="Freeform 87"/>
            <p:cNvSpPr>
              <a:spLocks/>
            </p:cNvSpPr>
            <p:nvPr/>
          </p:nvSpPr>
          <p:spPr bwMode="auto">
            <a:xfrm>
              <a:off x="3756" y="1559"/>
              <a:ext cx="742" cy="629"/>
            </a:xfrm>
            <a:custGeom>
              <a:avLst/>
              <a:gdLst>
                <a:gd name="T0" fmla="*/ 12634 w 365"/>
                <a:gd name="T1" fmla="*/ 3303 h 330"/>
                <a:gd name="T2" fmla="*/ 12104 w 365"/>
                <a:gd name="T3" fmla="*/ 2888 h 330"/>
                <a:gd name="T4" fmla="*/ 11112 w 365"/>
                <a:gd name="T5" fmla="*/ 2943 h 330"/>
                <a:gd name="T6" fmla="*/ 10762 w 365"/>
                <a:gd name="T7" fmla="*/ 2417 h 330"/>
                <a:gd name="T8" fmla="*/ 9988 w 365"/>
                <a:gd name="T9" fmla="*/ 2057 h 330"/>
                <a:gd name="T10" fmla="*/ 9819 w 365"/>
                <a:gd name="T11" fmla="*/ 1759 h 330"/>
                <a:gd name="T12" fmla="*/ 9274 w 365"/>
                <a:gd name="T13" fmla="*/ 1163 h 330"/>
                <a:gd name="T14" fmla="*/ 8882 w 365"/>
                <a:gd name="T15" fmla="*/ 353 h 330"/>
                <a:gd name="T16" fmla="*/ 7603 w 365"/>
                <a:gd name="T17" fmla="*/ 173 h 330"/>
                <a:gd name="T18" fmla="*/ 7022 w 365"/>
                <a:gd name="T19" fmla="*/ 497 h 330"/>
                <a:gd name="T20" fmla="*/ 6149 w 365"/>
                <a:gd name="T21" fmla="*/ 132 h 330"/>
                <a:gd name="T22" fmla="*/ 5790 w 365"/>
                <a:gd name="T23" fmla="*/ 29 h 330"/>
                <a:gd name="T24" fmla="*/ 5042 w 365"/>
                <a:gd name="T25" fmla="*/ 76 h 330"/>
                <a:gd name="T26" fmla="*/ 4578 w 365"/>
                <a:gd name="T27" fmla="*/ 497 h 330"/>
                <a:gd name="T28" fmla="*/ 4334 w 365"/>
                <a:gd name="T29" fmla="*/ 755 h 330"/>
                <a:gd name="T30" fmla="*/ 3930 w 365"/>
                <a:gd name="T31" fmla="*/ 701 h 330"/>
                <a:gd name="T32" fmla="*/ 3669 w 365"/>
                <a:gd name="T33" fmla="*/ 978 h 330"/>
                <a:gd name="T34" fmla="*/ 3326 w 365"/>
                <a:gd name="T35" fmla="*/ 1107 h 330"/>
                <a:gd name="T36" fmla="*/ 3261 w 365"/>
                <a:gd name="T37" fmla="*/ 1412 h 330"/>
                <a:gd name="T38" fmla="*/ 3724 w 365"/>
                <a:gd name="T39" fmla="*/ 1613 h 330"/>
                <a:gd name="T40" fmla="*/ 3604 w 365"/>
                <a:gd name="T41" fmla="*/ 1965 h 330"/>
                <a:gd name="T42" fmla="*/ 2992 w 365"/>
                <a:gd name="T43" fmla="*/ 2362 h 330"/>
                <a:gd name="T44" fmla="*/ 2677 w 365"/>
                <a:gd name="T45" fmla="*/ 3048 h 330"/>
                <a:gd name="T46" fmla="*/ 2889 w 365"/>
                <a:gd name="T47" fmla="*/ 3553 h 330"/>
                <a:gd name="T48" fmla="*/ 2496 w 365"/>
                <a:gd name="T49" fmla="*/ 3578 h 330"/>
                <a:gd name="T50" fmla="*/ 1984 w 365"/>
                <a:gd name="T51" fmla="*/ 3877 h 330"/>
                <a:gd name="T52" fmla="*/ 1708 w 365"/>
                <a:gd name="T53" fmla="*/ 4167 h 330"/>
                <a:gd name="T54" fmla="*/ 1177 w 365"/>
                <a:gd name="T55" fmla="*/ 4386 h 330"/>
                <a:gd name="T56" fmla="*/ 699 w 365"/>
                <a:gd name="T57" fmla="*/ 4355 h 330"/>
                <a:gd name="T58" fmla="*/ 413 w 365"/>
                <a:gd name="T59" fmla="*/ 4411 h 330"/>
                <a:gd name="T60" fmla="*/ 276 w 365"/>
                <a:gd name="T61" fmla="*/ 4752 h 330"/>
                <a:gd name="T62" fmla="*/ 941 w 365"/>
                <a:gd name="T63" fmla="*/ 5665 h 330"/>
                <a:gd name="T64" fmla="*/ 1041 w 365"/>
                <a:gd name="T65" fmla="*/ 5970 h 330"/>
                <a:gd name="T66" fmla="*/ 1041 w 365"/>
                <a:gd name="T67" fmla="*/ 6467 h 330"/>
                <a:gd name="T68" fmla="*/ 169 w 365"/>
                <a:gd name="T69" fmla="*/ 7193 h 330"/>
                <a:gd name="T70" fmla="*/ 1008 w 365"/>
                <a:gd name="T71" fmla="*/ 7521 h 330"/>
                <a:gd name="T72" fmla="*/ 1041 w 365"/>
                <a:gd name="T73" fmla="*/ 7880 h 330"/>
                <a:gd name="T74" fmla="*/ 976 w 365"/>
                <a:gd name="T75" fmla="*/ 8200 h 330"/>
                <a:gd name="T76" fmla="*/ 1244 w 365"/>
                <a:gd name="T77" fmla="*/ 8080 h 330"/>
                <a:gd name="T78" fmla="*/ 2049 w 365"/>
                <a:gd name="T79" fmla="*/ 7603 h 330"/>
                <a:gd name="T80" fmla="*/ 3401 w 365"/>
                <a:gd name="T81" fmla="*/ 7354 h 330"/>
                <a:gd name="T82" fmla="*/ 4480 w 365"/>
                <a:gd name="T83" fmla="*/ 7245 h 330"/>
                <a:gd name="T84" fmla="*/ 5042 w 365"/>
                <a:gd name="T85" fmla="*/ 7354 h 330"/>
                <a:gd name="T86" fmla="*/ 5653 w 365"/>
                <a:gd name="T87" fmla="*/ 7367 h 330"/>
                <a:gd name="T88" fmla="*/ 6385 w 365"/>
                <a:gd name="T89" fmla="*/ 7445 h 330"/>
                <a:gd name="T90" fmla="*/ 6981 w 365"/>
                <a:gd name="T91" fmla="*/ 7575 h 330"/>
                <a:gd name="T92" fmla="*/ 7257 w 365"/>
                <a:gd name="T93" fmla="*/ 7367 h 330"/>
                <a:gd name="T94" fmla="*/ 7737 w 365"/>
                <a:gd name="T95" fmla="*/ 7367 h 330"/>
                <a:gd name="T96" fmla="*/ 8166 w 365"/>
                <a:gd name="T97" fmla="*/ 7193 h 330"/>
                <a:gd name="T98" fmla="*/ 8402 w 365"/>
                <a:gd name="T99" fmla="*/ 7169 h 330"/>
                <a:gd name="T100" fmla="*/ 8778 w 365"/>
                <a:gd name="T101" fmla="*/ 6965 h 330"/>
                <a:gd name="T102" fmla="*/ 9207 w 365"/>
                <a:gd name="T103" fmla="*/ 7354 h 330"/>
                <a:gd name="T104" fmla="*/ 9687 w 365"/>
                <a:gd name="T105" fmla="*/ 7049 h 330"/>
                <a:gd name="T106" fmla="*/ 10484 w 365"/>
                <a:gd name="T107" fmla="*/ 6946 h 330"/>
                <a:gd name="T108" fmla="*/ 10795 w 365"/>
                <a:gd name="T109" fmla="*/ 6671 h 330"/>
                <a:gd name="T110" fmla="*/ 11703 w 365"/>
                <a:gd name="T111" fmla="*/ 5665 h 330"/>
                <a:gd name="T112" fmla="*/ 12191 w 365"/>
                <a:gd name="T113" fmla="*/ 5554 h 330"/>
                <a:gd name="T114" fmla="*/ 11630 w 365"/>
                <a:gd name="T115" fmla="*/ 4937 h 330"/>
                <a:gd name="T116" fmla="*/ 11323 w 365"/>
                <a:gd name="T117" fmla="*/ 4531 h 330"/>
                <a:gd name="T118" fmla="*/ 10963 w 365"/>
                <a:gd name="T119" fmla="*/ 4167 h 330"/>
                <a:gd name="T120" fmla="*/ 11323 w 365"/>
                <a:gd name="T121" fmla="*/ 3890 h 330"/>
                <a:gd name="T122" fmla="*/ 12364 w 365"/>
                <a:gd name="T123" fmla="*/ 3644 h 330"/>
                <a:gd name="T124" fmla="*/ 12671 w 365"/>
                <a:gd name="T125" fmla="*/ 3423 h 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5"/>
                <a:gd name="T190" fmla="*/ 0 h 330"/>
                <a:gd name="T191" fmla="*/ 365 w 365"/>
                <a:gd name="T192" fmla="*/ 330 h 3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5" h="330">
                  <a:moveTo>
                    <a:pt x="365" y="136"/>
                  </a:moveTo>
                  <a:cubicBezTo>
                    <a:pt x="364" y="131"/>
                    <a:pt x="364" y="131"/>
                    <a:pt x="364" y="131"/>
                  </a:cubicBezTo>
                  <a:cubicBezTo>
                    <a:pt x="344" y="122"/>
                    <a:pt x="344" y="122"/>
                    <a:pt x="344" y="122"/>
                  </a:cubicBezTo>
                  <a:cubicBezTo>
                    <a:pt x="349" y="115"/>
                    <a:pt x="349" y="115"/>
                    <a:pt x="349" y="115"/>
                  </a:cubicBezTo>
                  <a:cubicBezTo>
                    <a:pt x="333" y="113"/>
                    <a:pt x="333" y="113"/>
                    <a:pt x="333" y="113"/>
                  </a:cubicBezTo>
                  <a:cubicBezTo>
                    <a:pt x="320" y="117"/>
                    <a:pt x="320" y="117"/>
                    <a:pt x="320" y="117"/>
                  </a:cubicBezTo>
                  <a:cubicBezTo>
                    <a:pt x="320" y="117"/>
                    <a:pt x="322" y="104"/>
                    <a:pt x="319" y="101"/>
                  </a:cubicBezTo>
                  <a:cubicBezTo>
                    <a:pt x="316" y="97"/>
                    <a:pt x="310" y="96"/>
                    <a:pt x="310" y="96"/>
                  </a:cubicBezTo>
                  <a:cubicBezTo>
                    <a:pt x="310" y="96"/>
                    <a:pt x="292" y="95"/>
                    <a:pt x="291" y="91"/>
                  </a:cubicBezTo>
                  <a:cubicBezTo>
                    <a:pt x="289" y="87"/>
                    <a:pt x="288" y="82"/>
                    <a:pt x="288" y="82"/>
                  </a:cubicBezTo>
                  <a:cubicBezTo>
                    <a:pt x="280" y="80"/>
                    <a:pt x="280" y="80"/>
                    <a:pt x="280" y="80"/>
                  </a:cubicBezTo>
                  <a:cubicBezTo>
                    <a:pt x="280" y="80"/>
                    <a:pt x="289" y="73"/>
                    <a:pt x="283" y="70"/>
                  </a:cubicBezTo>
                  <a:cubicBezTo>
                    <a:pt x="276" y="66"/>
                    <a:pt x="265" y="64"/>
                    <a:pt x="265" y="64"/>
                  </a:cubicBezTo>
                  <a:cubicBezTo>
                    <a:pt x="267" y="46"/>
                    <a:pt x="267" y="46"/>
                    <a:pt x="267" y="46"/>
                  </a:cubicBezTo>
                  <a:cubicBezTo>
                    <a:pt x="255" y="30"/>
                    <a:pt x="255" y="30"/>
                    <a:pt x="255" y="30"/>
                  </a:cubicBezTo>
                  <a:cubicBezTo>
                    <a:pt x="255" y="30"/>
                    <a:pt x="263" y="21"/>
                    <a:pt x="256" y="14"/>
                  </a:cubicBezTo>
                  <a:cubicBezTo>
                    <a:pt x="250" y="8"/>
                    <a:pt x="244" y="11"/>
                    <a:pt x="238" y="8"/>
                  </a:cubicBezTo>
                  <a:cubicBezTo>
                    <a:pt x="233" y="3"/>
                    <a:pt x="225" y="3"/>
                    <a:pt x="219" y="7"/>
                  </a:cubicBezTo>
                  <a:cubicBezTo>
                    <a:pt x="211" y="10"/>
                    <a:pt x="205" y="12"/>
                    <a:pt x="205" y="12"/>
                  </a:cubicBezTo>
                  <a:cubicBezTo>
                    <a:pt x="205" y="12"/>
                    <a:pt x="211" y="20"/>
                    <a:pt x="202" y="20"/>
                  </a:cubicBezTo>
                  <a:cubicBezTo>
                    <a:pt x="191" y="18"/>
                    <a:pt x="203" y="9"/>
                    <a:pt x="197" y="5"/>
                  </a:cubicBezTo>
                  <a:cubicBezTo>
                    <a:pt x="192" y="0"/>
                    <a:pt x="178" y="2"/>
                    <a:pt x="177" y="5"/>
                  </a:cubicBezTo>
                  <a:cubicBezTo>
                    <a:pt x="175" y="6"/>
                    <a:pt x="176" y="12"/>
                    <a:pt x="171" y="11"/>
                  </a:cubicBezTo>
                  <a:cubicBezTo>
                    <a:pt x="164" y="10"/>
                    <a:pt x="172" y="2"/>
                    <a:pt x="167" y="1"/>
                  </a:cubicBezTo>
                  <a:cubicBezTo>
                    <a:pt x="161" y="0"/>
                    <a:pt x="155" y="5"/>
                    <a:pt x="152" y="5"/>
                  </a:cubicBezTo>
                  <a:cubicBezTo>
                    <a:pt x="149" y="5"/>
                    <a:pt x="147" y="3"/>
                    <a:pt x="145" y="3"/>
                  </a:cubicBezTo>
                  <a:cubicBezTo>
                    <a:pt x="143" y="6"/>
                    <a:pt x="141" y="6"/>
                    <a:pt x="141" y="6"/>
                  </a:cubicBezTo>
                  <a:cubicBezTo>
                    <a:pt x="132" y="20"/>
                    <a:pt x="132" y="20"/>
                    <a:pt x="132" y="20"/>
                  </a:cubicBezTo>
                  <a:cubicBezTo>
                    <a:pt x="132" y="20"/>
                    <a:pt x="135" y="26"/>
                    <a:pt x="132" y="29"/>
                  </a:cubicBezTo>
                  <a:cubicBezTo>
                    <a:pt x="129" y="31"/>
                    <a:pt x="125" y="30"/>
                    <a:pt x="125" y="30"/>
                  </a:cubicBezTo>
                  <a:cubicBezTo>
                    <a:pt x="125" y="30"/>
                    <a:pt x="122" y="31"/>
                    <a:pt x="120" y="31"/>
                  </a:cubicBezTo>
                  <a:cubicBezTo>
                    <a:pt x="118" y="31"/>
                    <a:pt x="113" y="28"/>
                    <a:pt x="113" y="28"/>
                  </a:cubicBezTo>
                  <a:cubicBezTo>
                    <a:pt x="109" y="30"/>
                    <a:pt x="109" y="30"/>
                    <a:pt x="109" y="30"/>
                  </a:cubicBezTo>
                  <a:cubicBezTo>
                    <a:pt x="109" y="30"/>
                    <a:pt x="109" y="37"/>
                    <a:pt x="106" y="39"/>
                  </a:cubicBezTo>
                  <a:cubicBezTo>
                    <a:pt x="104" y="42"/>
                    <a:pt x="100" y="41"/>
                    <a:pt x="100" y="41"/>
                  </a:cubicBezTo>
                  <a:cubicBezTo>
                    <a:pt x="96" y="44"/>
                    <a:pt x="96" y="44"/>
                    <a:pt x="96" y="44"/>
                  </a:cubicBezTo>
                  <a:cubicBezTo>
                    <a:pt x="96" y="50"/>
                    <a:pt x="96" y="50"/>
                    <a:pt x="96" y="50"/>
                  </a:cubicBezTo>
                  <a:cubicBezTo>
                    <a:pt x="94" y="56"/>
                    <a:pt x="94" y="56"/>
                    <a:pt x="94" y="56"/>
                  </a:cubicBezTo>
                  <a:cubicBezTo>
                    <a:pt x="93" y="66"/>
                    <a:pt x="93" y="66"/>
                    <a:pt x="93" y="66"/>
                  </a:cubicBezTo>
                  <a:cubicBezTo>
                    <a:pt x="93" y="66"/>
                    <a:pt x="106" y="61"/>
                    <a:pt x="107" y="64"/>
                  </a:cubicBezTo>
                  <a:cubicBezTo>
                    <a:pt x="108" y="68"/>
                    <a:pt x="104" y="73"/>
                    <a:pt x="104" y="73"/>
                  </a:cubicBezTo>
                  <a:cubicBezTo>
                    <a:pt x="104" y="78"/>
                    <a:pt x="104" y="78"/>
                    <a:pt x="104" y="78"/>
                  </a:cubicBezTo>
                  <a:cubicBezTo>
                    <a:pt x="89" y="82"/>
                    <a:pt x="89" y="82"/>
                    <a:pt x="89" y="82"/>
                  </a:cubicBezTo>
                  <a:cubicBezTo>
                    <a:pt x="89" y="82"/>
                    <a:pt x="90" y="92"/>
                    <a:pt x="86" y="94"/>
                  </a:cubicBezTo>
                  <a:cubicBezTo>
                    <a:pt x="81" y="95"/>
                    <a:pt x="74" y="100"/>
                    <a:pt x="74" y="104"/>
                  </a:cubicBezTo>
                  <a:cubicBezTo>
                    <a:pt x="74" y="109"/>
                    <a:pt x="77" y="121"/>
                    <a:pt x="77" y="121"/>
                  </a:cubicBezTo>
                  <a:cubicBezTo>
                    <a:pt x="74" y="137"/>
                    <a:pt x="74" y="137"/>
                    <a:pt x="74" y="137"/>
                  </a:cubicBezTo>
                  <a:cubicBezTo>
                    <a:pt x="74" y="137"/>
                    <a:pt x="83" y="136"/>
                    <a:pt x="83" y="141"/>
                  </a:cubicBezTo>
                  <a:cubicBezTo>
                    <a:pt x="85" y="148"/>
                    <a:pt x="78" y="153"/>
                    <a:pt x="75" y="150"/>
                  </a:cubicBezTo>
                  <a:cubicBezTo>
                    <a:pt x="72" y="147"/>
                    <a:pt x="76" y="141"/>
                    <a:pt x="72" y="142"/>
                  </a:cubicBezTo>
                  <a:cubicBezTo>
                    <a:pt x="67" y="142"/>
                    <a:pt x="61" y="144"/>
                    <a:pt x="61" y="144"/>
                  </a:cubicBezTo>
                  <a:cubicBezTo>
                    <a:pt x="57" y="154"/>
                    <a:pt x="57" y="154"/>
                    <a:pt x="57" y="154"/>
                  </a:cubicBezTo>
                  <a:cubicBezTo>
                    <a:pt x="57" y="154"/>
                    <a:pt x="49" y="151"/>
                    <a:pt x="47" y="154"/>
                  </a:cubicBezTo>
                  <a:cubicBezTo>
                    <a:pt x="46" y="156"/>
                    <a:pt x="53" y="165"/>
                    <a:pt x="49" y="166"/>
                  </a:cubicBezTo>
                  <a:cubicBezTo>
                    <a:pt x="45" y="168"/>
                    <a:pt x="41" y="166"/>
                    <a:pt x="41" y="166"/>
                  </a:cubicBezTo>
                  <a:cubicBezTo>
                    <a:pt x="34" y="174"/>
                    <a:pt x="34" y="174"/>
                    <a:pt x="34" y="174"/>
                  </a:cubicBezTo>
                  <a:cubicBezTo>
                    <a:pt x="27" y="171"/>
                    <a:pt x="27" y="171"/>
                    <a:pt x="27" y="171"/>
                  </a:cubicBezTo>
                  <a:cubicBezTo>
                    <a:pt x="20" y="173"/>
                    <a:pt x="20" y="173"/>
                    <a:pt x="20" y="173"/>
                  </a:cubicBezTo>
                  <a:cubicBezTo>
                    <a:pt x="13" y="171"/>
                    <a:pt x="13" y="171"/>
                    <a:pt x="13" y="171"/>
                  </a:cubicBezTo>
                  <a:cubicBezTo>
                    <a:pt x="12" y="175"/>
                    <a:pt x="12" y="175"/>
                    <a:pt x="12" y="175"/>
                  </a:cubicBezTo>
                  <a:cubicBezTo>
                    <a:pt x="0" y="176"/>
                    <a:pt x="0" y="176"/>
                    <a:pt x="0" y="176"/>
                  </a:cubicBezTo>
                  <a:cubicBezTo>
                    <a:pt x="8" y="189"/>
                    <a:pt x="8" y="189"/>
                    <a:pt x="8" y="189"/>
                  </a:cubicBezTo>
                  <a:cubicBezTo>
                    <a:pt x="8" y="189"/>
                    <a:pt x="9" y="195"/>
                    <a:pt x="11" y="201"/>
                  </a:cubicBezTo>
                  <a:cubicBezTo>
                    <a:pt x="12" y="207"/>
                    <a:pt x="27" y="225"/>
                    <a:pt x="27" y="225"/>
                  </a:cubicBezTo>
                  <a:cubicBezTo>
                    <a:pt x="25" y="229"/>
                    <a:pt x="25" y="229"/>
                    <a:pt x="25" y="229"/>
                  </a:cubicBezTo>
                  <a:cubicBezTo>
                    <a:pt x="30" y="237"/>
                    <a:pt x="30" y="237"/>
                    <a:pt x="30" y="237"/>
                  </a:cubicBezTo>
                  <a:cubicBezTo>
                    <a:pt x="28" y="238"/>
                    <a:pt x="28" y="238"/>
                    <a:pt x="28" y="238"/>
                  </a:cubicBezTo>
                  <a:cubicBezTo>
                    <a:pt x="30" y="257"/>
                    <a:pt x="30" y="257"/>
                    <a:pt x="30" y="257"/>
                  </a:cubicBezTo>
                  <a:cubicBezTo>
                    <a:pt x="30" y="257"/>
                    <a:pt x="18" y="260"/>
                    <a:pt x="12" y="265"/>
                  </a:cubicBezTo>
                  <a:cubicBezTo>
                    <a:pt x="6" y="271"/>
                    <a:pt x="5" y="286"/>
                    <a:pt x="5" y="286"/>
                  </a:cubicBezTo>
                  <a:cubicBezTo>
                    <a:pt x="5" y="286"/>
                    <a:pt x="12" y="286"/>
                    <a:pt x="22" y="291"/>
                  </a:cubicBezTo>
                  <a:cubicBezTo>
                    <a:pt x="31" y="294"/>
                    <a:pt x="29" y="299"/>
                    <a:pt x="29" y="299"/>
                  </a:cubicBezTo>
                  <a:cubicBezTo>
                    <a:pt x="27" y="307"/>
                    <a:pt x="27" y="307"/>
                    <a:pt x="27" y="307"/>
                  </a:cubicBezTo>
                  <a:cubicBezTo>
                    <a:pt x="30" y="313"/>
                    <a:pt x="30" y="313"/>
                    <a:pt x="30" y="313"/>
                  </a:cubicBezTo>
                  <a:cubicBezTo>
                    <a:pt x="26" y="317"/>
                    <a:pt x="26" y="317"/>
                    <a:pt x="26" y="317"/>
                  </a:cubicBezTo>
                  <a:cubicBezTo>
                    <a:pt x="26" y="317"/>
                    <a:pt x="26" y="323"/>
                    <a:pt x="28" y="326"/>
                  </a:cubicBezTo>
                  <a:cubicBezTo>
                    <a:pt x="29" y="327"/>
                    <a:pt x="30" y="329"/>
                    <a:pt x="31" y="330"/>
                  </a:cubicBezTo>
                  <a:cubicBezTo>
                    <a:pt x="31" y="328"/>
                    <a:pt x="31" y="321"/>
                    <a:pt x="36" y="321"/>
                  </a:cubicBezTo>
                  <a:cubicBezTo>
                    <a:pt x="41" y="321"/>
                    <a:pt x="42" y="326"/>
                    <a:pt x="50" y="320"/>
                  </a:cubicBezTo>
                  <a:cubicBezTo>
                    <a:pt x="59" y="314"/>
                    <a:pt x="51" y="307"/>
                    <a:pt x="59" y="302"/>
                  </a:cubicBezTo>
                  <a:cubicBezTo>
                    <a:pt x="66" y="297"/>
                    <a:pt x="72" y="300"/>
                    <a:pt x="80" y="296"/>
                  </a:cubicBezTo>
                  <a:cubicBezTo>
                    <a:pt x="89" y="292"/>
                    <a:pt x="90" y="291"/>
                    <a:pt x="98" y="292"/>
                  </a:cubicBezTo>
                  <a:cubicBezTo>
                    <a:pt x="107" y="293"/>
                    <a:pt x="110" y="290"/>
                    <a:pt x="115" y="288"/>
                  </a:cubicBezTo>
                  <a:cubicBezTo>
                    <a:pt x="121" y="286"/>
                    <a:pt x="129" y="288"/>
                    <a:pt x="129" y="288"/>
                  </a:cubicBezTo>
                  <a:cubicBezTo>
                    <a:pt x="139" y="288"/>
                    <a:pt x="139" y="288"/>
                    <a:pt x="139" y="288"/>
                  </a:cubicBezTo>
                  <a:cubicBezTo>
                    <a:pt x="145" y="292"/>
                    <a:pt x="145" y="292"/>
                    <a:pt x="145" y="292"/>
                  </a:cubicBezTo>
                  <a:cubicBezTo>
                    <a:pt x="152" y="288"/>
                    <a:pt x="152" y="288"/>
                    <a:pt x="152" y="288"/>
                  </a:cubicBezTo>
                  <a:cubicBezTo>
                    <a:pt x="163" y="293"/>
                    <a:pt x="163" y="293"/>
                    <a:pt x="163" y="293"/>
                  </a:cubicBezTo>
                  <a:cubicBezTo>
                    <a:pt x="163" y="293"/>
                    <a:pt x="169" y="281"/>
                    <a:pt x="174" y="288"/>
                  </a:cubicBezTo>
                  <a:cubicBezTo>
                    <a:pt x="179" y="293"/>
                    <a:pt x="176" y="298"/>
                    <a:pt x="184" y="296"/>
                  </a:cubicBezTo>
                  <a:cubicBezTo>
                    <a:pt x="192" y="294"/>
                    <a:pt x="196" y="295"/>
                    <a:pt x="196" y="295"/>
                  </a:cubicBezTo>
                  <a:cubicBezTo>
                    <a:pt x="196" y="295"/>
                    <a:pt x="197" y="301"/>
                    <a:pt x="201" y="301"/>
                  </a:cubicBezTo>
                  <a:cubicBezTo>
                    <a:pt x="204" y="301"/>
                    <a:pt x="201" y="293"/>
                    <a:pt x="201" y="293"/>
                  </a:cubicBezTo>
                  <a:cubicBezTo>
                    <a:pt x="209" y="293"/>
                    <a:pt x="209" y="293"/>
                    <a:pt x="209" y="293"/>
                  </a:cubicBezTo>
                  <a:cubicBezTo>
                    <a:pt x="218" y="285"/>
                    <a:pt x="218" y="285"/>
                    <a:pt x="218" y="285"/>
                  </a:cubicBezTo>
                  <a:cubicBezTo>
                    <a:pt x="223" y="293"/>
                    <a:pt x="223" y="293"/>
                    <a:pt x="223" y="293"/>
                  </a:cubicBezTo>
                  <a:cubicBezTo>
                    <a:pt x="226" y="288"/>
                    <a:pt x="226" y="288"/>
                    <a:pt x="226" y="288"/>
                  </a:cubicBezTo>
                  <a:cubicBezTo>
                    <a:pt x="235" y="286"/>
                    <a:pt x="235" y="286"/>
                    <a:pt x="235" y="286"/>
                  </a:cubicBezTo>
                  <a:cubicBezTo>
                    <a:pt x="235" y="286"/>
                    <a:pt x="233" y="295"/>
                    <a:pt x="238" y="294"/>
                  </a:cubicBezTo>
                  <a:cubicBezTo>
                    <a:pt x="243" y="293"/>
                    <a:pt x="242" y="285"/>
                    <a:pt x="242" y="285"/>
                  </a:cubicBezTo>
                  <a:cubicBezTo>
                    <a:pt x="251" y="283"/>
                    <a:pt x="251" y="283"/>
                    <a:pt x="251" y="283"/>
                  </a:cubicBezTo>
                  <a:cubicBezTo>
                    <a:pt x="253" y="277"/>
                    <a:pt x="253" y="277"/>
                    <a:pt x="253" y="277"/>
                  </a:cubicBezTo>
                  <a:cubicBezTo>
                    <a:pt x="259" y="280"/>
                    <a:pt x="259" y="280"/>
                    <a:pt x="259" y="280"/>
                  </a:cubicBezTo>
                  <a:cubicBezTo>
                    <a:pt x="259" y="280"/>
                    <a:pt x="259" y="293"/>
                    <a:pt x="265" y="292"/>
                  </a:cubicBezTo>
                  <a:cubicBezTo>
                    <a:pt x="270" y="292"/>
                    <a:pt x="270" y="284"/>
                    <a:pt x="270" y="284"/>
                  </a:cubicBezTo>
                  <a:cubicBezTo>
                    <a:pt x="279" y="280"/>
                    <a:pt x="279" y="280"/>
                    <a:pt x="279" y="280"/>
                  </a:cubicBezTo>
                  <a:cubicBezTo>
                    <a:pt x="282" y="283"/>
                    <a:pt x="282" y="283"/>
                    <a:pt x="282" y="283"/>
                  </a:cubicBezTo>
                  <a:cubicBezTo>
                    <a:pt x="282" y="283"/>
                    <a:pt x="295" y="269"/>
                    <a:pt x="302" y="276"/>
                  </a:cubicBezTo>
                  <a:cubicBezTo>
                    <a:pt x="307" y="281"/>
                    <a:pt x="313" y="291"/>
                    <a:pt x="317" y="286"/>
                  </a:cubicBezTo>
                  <a:cubicBezTo>
                    <a:pt x="320" y="281"/>
                    <a:pt x="310" y="279"/>
                    <a:pt x="311" y="265"/>
                  </a:cubicBezTo>
                  <a:cubicBezTo>
                    <a:pt x="312" y="252"/>
                    <a:pt x="313" y="233"/>
                    <a:pt x="324" y="232"/>
                  </a:cubicBezTo>
                  <a:cubicBezTo>
                    <a:pt x="335" y="231"/>
                    <a:pt x="337" y="225"/>
                    <a:pt x="337" y="225"/>
                  </a:cubicBezTo>
                  <a:cubicBezTo>
                    <a:pt x="347" y="225"/>
                    <a:pt x="347" y="225"/>
                    <a:pt x="347" y="225"/>
                  </a:cubicBezTo>
                  <a:cubicBezTo>
                    <a:pt x="351" y="221"/>
                    <a:pt x="351" y="221"/>
                    <a:pt x="351" y="221"/>
                  </a:cubicBezTo>
                  <a:cubicBezTo>
                    <a:pt x="339" y="212"/>
                    <a:pt x="339" y="212"/>
                    <a:pt x="339" y="212"/>
                  </a:cubicBezTo>
                  <a:cubicBezTo>
                    <a:pt x="339" y="212"/>
                    <a:pt x="338" y="200"/>
                    <a:pt x="335" y="196"/>
                  </a:cubicBezTo>
                  <a:cubicBezTo>
                    <a:pt x="333" y="192"/>
                    <a:pt x="331" y="191"/>
                    <a:pt x="331" y="191"/>
                  </a:cubicBezTo>
                  <a:cubicBezTo>
                    <a:pt x="331" y="191"/>
                    <a:pt x="333" y="185"/>
                    <a:pt x="326" y="180"/>
                  </a:cubicBezTo>
                  <a:cubicBezTo>
                    <a:pt x="321" y="175"/>
                    <a:pt x="313" y="173"/>
                    <a:pt x="313" y="173"/>
                  </a:cubicBezTo>
                  <a:cubicBezTo>
                    <a:pt x="316" y="166"/>
                    <a:pt x="316" y="166"/>
                    <a:pt x="316" y="166"/>
                  </a:cubicBezTo>
                  <a:cubicBezTo>
                    <a:pt x="315" y="158"/>
                    <a:pt x="315" y="158"/>
                    <a:pt x="315" y="158"/>
                  </a:cubicBezTo>
                  <a:cubicBezTo>
                    <a:pt x="326" y="155"/>
                    <a:pt x="326" y="155"/>
                    <a:pt x="326" y="155"/>
                  </a:cubicBezTo>
                  <a:cubicBezTo>
                    <a:pt x="326" y="155"/>
                    <a:pt x="335" y="163"/>
                    <a:pt x="344" y="157"/>
                  </a:cubicBezTo>
                  <a:cubicBezTo>
                    <a:pt x="353" y="153"/>
                    <a:pt x="356" y="145"/>
                    <a:pt x="356" y="145"/>
                  </a:cubicBezTo>
                  <a:cubicBezTo>
                    <a:pt x="354" y="140"/>
                    <a:pt x="354" y="140"/>
                    <a:pt x="354" y="140"/>
                  </a:cubicBezTo>
                  <a:lnTo>
                    <a:pt x="365" y="13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0" name="Freeform 88"/>
            <p:cNvSpPr>
              <a:spLocks/>
            </p:cNvSpPr>
            <p:nvPr/>
          </p:nvSpPr>
          <p:spPr bwMode="auto">
            <a:xfrm>
              <a:off x="3516" y="1370"/>
              <a:ext cx="541" cy="288"/>
            </a:xfrm>
            <a:custGeom>
              <a:avLst/>
              <a:gdLst>
                <a:gd name="T0" fmla="*/ 9017 w 267"/>
                <a:gd name="T1" fmla="*/ 2249 h 151"/>
                <a:gd name="T2" fmla="*/ 8853 w 267"/>
                <a:gd name="T3" fmla="*/ 1865 h 151"/>
                <a:gd name="T4" fmla="*/ 8717 w 267"/>
                <a:gd name="T5" fmla="*/ 1720 h 151"/>
                <a:gd name="T6" fmla="*/ 8510 w 267"/>
                <a:gd name="T7" fmla="*/ 1535 h 151"/>
                <a:gd name="T8" fmla="*/ 8097 w 267"/>
                <a:gd name="T9" fmla="*/ 1535 h 151"/>
                <a:gd name="T10" fmla="*/ 8097 w 267"/>
                <a:gd name="T11" fmla="*/ 1163 h 151"/>
                <a:gd name="T12" fmla="*/ 8194 w 267"/>
                <a:gd name="T13" fmla="*/ 786 h 151"/>
                <a:gd name="T14" fmla="*/ 7685 w 267"/>
                <a:gd name="T15" fmla="*/ 637 h 151"/>
                <a:gd name="T16" fmla="*/ 7246 w 267"/>
                <a:gd name="T17" fmla="*/ 498 h 151"/>
                <a:gd name="T18" fmla="*/ 6486 w 267"/>
                <a:gd name="T19" fmla="*/ 658 h 151"/>
                <a:gd name="T20" fmla="*/ 6048 w 267"/>
                <a:gd name="T21" fmla="*/ 582 h 151"/>
                <a:gd name="T22" fmla="*/ 5698 w 267"/>
                <a:gd name="T23" fmla="*/ 334 h 151"/>
                <a:gd name="T24" fmla="*/ 5497 w 267"/>
                <a:gd name="T25" fmla="*/ 277 h 151"/>
                <a:gd name="T26" fmla="*/ 5222 w 267"/>
                <a:gd name="T27" fmla="*/ 221 h 151"/>
                <a:gd name="T28" fmla="*/ 4993 w 267"/>
                <a:gd name="T29" fmla="*/ 105 h 151"/>
                <a:gd name="T30" fmla="*/ 4749 w 267"/>
                <a:gd name="T31" fmla="*/ 132 h 151"/>
                <a:gd name="T32" fmla="*/ 4500 w 267"/>
                <a:gd name="T33" fmla="*/ 0 h 151"/>
                <a:gd name="T34" fmla="*/ 4125 w 267"/>
                <a:gd name="T35" fmla="*/ 175 h 151"/>
                <a:gd name="T36" fmla="*/ 3925 w 267"/>
                <a:gd name="T37" fmla="*/ 277 h 151"/>
                <a:gd name="T38" fmla="*/ 3793 w 267"/>
                <a:gd name="T39" fmla="*/ 452 h 151"/>
                <a:gd name="T40" fmla="*/ 3728 w 267"/>
                <a:gd name="T41" fmla="*/ 582 h 151"/>
                <a:gd name="T42" fmla="*/ 3996 w 267"/>
                <a:gd name="T43" fmla="*/ 1507 h 151"/>
                <a:gd name="T44" fmla="*/ 3236 w 267"/>
                <a:gd name="T45" fmla="*/ 1997 h 151"/>
                <a:gd name="T46" fmla="*/ 2660 w 267"/>
                <a:gd name="T47" fmla="*/ 1896 h 151"/>
                <a:gd name="T48" fmla="*/ 2496 w 267"/>
                <a:gd name="T49" fmla="*/ 1560 h 151"/>
                <a:gd name="T50" fmla="*/ 2221 w 267"/>
                <a:gd name="T51" fmla="*/ 1415 h 151"/>
                <a:gd name="T52" fmla="*/ 1736 w 267"/>
                <a:gd name="T53" fmla="*/ 1163 h 151"/>
                <a:gd name="T54" fmla="*/ 608 w 267"/>
                <a:gd name="T55" fmla="*/ 1360 h 151"/>
                <a:gd name="T56" fmla="*/ 407 w 267"/>
                <a:gd name="T57" fmla="*/ 2218 h 151"/>
                <a:gd name="T58" fmla="*/ 65 w 267"/>
                <a:gd name="T59" fmla="*/ 2928 h 151"/>
                <a:gd name="T60" fmla="*/ 65 w 267"/>
                <a:gd name="T61" fmla="*/ 3204 h 151"/>
                <a:gd name="T62" fmla="*/ 132 w 267"/>
                <a:gd name="T63" fmla="*/ 3107 h 151"/>
                <a:gd name="T64" fmla="*/ 99 w 267"/>
                <a:gd name="T65" fmla="*/ 3336 h 151"/>
                <a:gd name="T66" fmla="*/ 0 w 267"/>
                <a:gd name="T67" fmla="*/ 3401 h 151"/>
                <a:gd name="T68" fmla="*/ 168 w 267"/>
                <a:gd name="T69" fmla="*/ 3809 h 151"/>
                <a:gd name="T70" fmla="*/ 340 w 267"/>
                <a:gd name="T71" fmla="*/ 3761 h 151"/>
                <a:gd name="T72" fmla="*/ 723 w 267"/>
                <a:gd name="T73" fmla="*/ 3357 h 151"/>
                <a:gd name="T74" fmla="*/ 1133 w 267"/>
                <a:gd name="T75" fmla="*/ 3204 h 151"/>
                <a:gd name="T76" fmla="*/ 1396 w 267"/>
                <a:gd name="T77" fmla="*/ 3107 h 151"/>
                <a:gd name="T78" fmla="*/ 2156 w 267"/>
                <a:gd name="T79" fmla="*/ 3151 h 151"/>
                <a:gd name="T80" fmla="*/ 2561 w 267"/>
                <a:gd name="T81" fmla="*/ 3004 h 151"/>
                <a:gd name="T82" fmla="*/ 2729 w 267"/>
                <a:gd name="T83" fmla="*/ 3151 h 151"/>
                <a:gd name="T84" fmla="*/ 3001 w 267"/>
                <a:gd name="T85" fmla="*/ 3004 h 151"/>
                <a:gd name="T86" fmla="*/ 3388 w 267"/>
                <a:gd name="T87" fmla="*/ 2951 h 151"/>
                <a:gd name="T88" fmla="*/ 4028 w 267"/>
                <a:gd name="T89" fmla="*/ 3080 h 151"/>
                <a:gd name="T90" fmla="*/ 4401 w 267"/>
                <a:gd name="T91" fmla="*/ 3031 h 151"/>
                <a:gd name="T92" fmla="*/ 4618 w 267"/>
                <a:gd name="T93" fmla="*/ 2830 h 151"/>
                <a:gd name="T94" fmla="*/ 5025 w 267"/>
                <a:gd name="T95" fmla="*/ 2754 h 151"/>
                <a:gd name="T96" fmla="*/ 5949 w 267"/>
                <a:gd name="T97" fmla="*/ 3004 h 151"/>
                <a:gd name="T98" fmla="*/ 6524 w 267"/>
                <a:gd name="T99" fmla="*/ 3179 h 151"/>
                <a:gd name="T100" fmla="*/ 6865 w 267"/>
                <a:gd name="T101" fmla="*/ 3427 h 151"/>
                <a:gd name="T102" fmla="*/ 7345 w 267"/>
                <a:gd name="T103" fmla="*/ 3616 h 151"/>
                <a:gd name="T104" fmla="*/ 7685 w 267"/>
                <a:gd name="T105" fmla="*/ 3481 h 151"/>
                <a:gd name="T106" fmla="*/ 7920 w 267"/>
                <a:gd name="T107" fmla="*/ 3204 h 151"/>
                <a:gd name="T108" fmla="*/ 8326 w 267"/>
                <a:gd name="T109" fmla="*/ 3256 h 151"/>
                <a:gd name="T110" fmla="*/ 8577 w 267"/>
                <a:gd name="T111" fmla="*/ 3004 h 151"/>
                <a:gd name="T112" fmla="*/ 9053 w 267"/>
                <a:gd name="T113" fmla="*/ 2554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7"/>
                <a:gd name="T172" fmla="*/ 0 h 151"/>
                <a:gd name="T173" fmla="*/ 267 w 267"/>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1" name="Freeform 89"/>
            <p:cNvSpPr>
              <a:spLocks/>
            </p:cNvSpPr>
            <p:nvPr/>
          </p:nvSpPr>
          <p:spPr bwMode="auto">
            <a:xfrm>
              <a:off x="4156" y="2492"/>
              <a:ext cx="366" cy="358"/>
            </a:xfrm>
            <a:custGeom>
              <a:avLst/>
              <a:gdLst>
                <a:gd name="T0" fmla="*/ 236 w 180"/>
                <a:gd name="T1" fmla="*/ 550 h 188"/>
                <a:gd name="T2" fmla="*/ 136 w 180"/>
                <a:gd name="T3" fmla="*/ 550 h 188"/>
                <a:gd name="T4" fmla="*/ 136 w 180"/>
                <a:gd name="T5" fmla="*/ 627 h 188"/>
                <a:gd name="T6" fmla="*/ 236 w 180"/>
                <a:gd name="T7" fmla="*/ 627 h 188"/>
                <a:gd name="T8" fmla="*/ 976 w 180"/>
                <a:gd name="T9" fmla="*/ 1030 h 188"/>
                <a:gd name="T10" fmla="*/ 1637 w 180"/>
                <a:gd name="T11" fmla="*/ 1581 h 188"/>
                <a:gd name="T12" fmla="*/ 2397 w 180"/>
                <a:gd name="T13" fmla="*/ 2209 h 188"/>
                <a:gd name="T14" fmla="*/ 2889 w 180"/>
                <a:gd name="T15" fmla="*/ 2354 h 188"/>
                <a:gd name="T16" fmla="*/ 3026 w 180"/>
                <a:gd name="T17" fmla="*/ 2658 h 188"/>
                <a:gd name="T18" fmla="*/ 3369 w 180"/>
                <a:gd name="T19" fmla="*/ 2934 h 188"/>
                <a:gd name="T20" fmla="*/ 3402 w 180"/>
                <a:gd name="T21" fmla="*/ 3489 h 188"/>
                <a:gd name="T22" fmla="*/ 3261 w 180"/>
                <a:gd name="T23" fmla="*/ 3550 h 188"/>
                <a:gd name="T24" fmla="*/ 3402 w 180"/>
                <a:gd name="T25" fmla="*/ 3986 h 188"/>
                <a:gd name="T26" fmla="*/ 3638 w 180"/>
                <a:gd name="T27" fmla="*/ 4483 h 188"/>
                <a:gd name="T28" fmla="*/ 3540 w 180"/>
                <a:gd name="T29" fmla="*/ 4627 h 188"/>
                <a:gd name="T30" fmla="*/ 3792 w 180"/>
                <a:gd name="T31" fmla="*/ 4711 h 188"/>
                <a:gd name="T32" fmla="*/ 3898 w 180"/>
                <a:gd name="T33" fmla="*/ 4627 h 188"/>
                <a:gd name="T34" fmla="*/ 4305 w 180"/>
                <a:gd name="T35" fmla="*/ 4580 h 188"/>
                <a:gd name="T36" fmla="*/ 4134 w 180"/>
                <a:gd name="T37" fmla="*/ 4290 h 188"/>
                <a:gd name="T38" fmla="*/ 4514 w 180"/>
                <a:gd name="T39" fmla="*/ 3986 h 188"/>
                <a:gd name="T40" fmla="*/ 4416 w 180"/>
                <a:gd name="T41" fmla="*/ 3854 h 188"/>
                <a:gd name="T42" fmla="*/ 4734 w 180"/>
                <a:gd name="T43" fmla="*/ 3709 h 188"/>
                <a:gd name="T44" fmla="*/ 4734 w 180"/>
                <a:gd name="T45" fmla="*/ 3353 h 188"/>
                <a:gd name="T46" fmla="*/ 4449 w 180"/>
                <a:gd name="T47" fmla="*/ 2908 h 188"/>
                <a:gd name="T48" fmla="*/ 4945 w 180"/>
                <a:gd name="T49" fmla="*/ 3024 h 188"/>
                <a:gd name="T50" fmla="*/ 5142 w 180"/>
                <a:gd name="T51" fmla="*/ 2803 h 188"/>
                <a:gd name="T52" fmla="*/ 5557 w 180"/>
                <a:gd name="T53" fmla="*/ 2955 h 188"/>
                <a:gd name="T54" fmla="*/ 5693 w 180"/>
                <a:gd name="T55" fmla="*/ 2748 h 188"/>
                <a:gd name="T56" fmla="*/ 5874 w 180"/>
                <a:gd name="T57" fmla="*/ 2908 h 188"/>
                <a:gd name="T58" fmla="*/ 6255 w 180"/>
                <a:gd name="T59" fmla="*/ 2748 h 188"/>
                <a:gd name="T60" fmla="*/ 5874 w 180"/>
                <a:gd name="T61" fmla="*/ 2658 h 188"/>
                <a:gd name="T62" fmla="*/ 5693 w 180"/>
                <a:gd name="T63" fmla="*/ 2106 h 188"/>
                <a:gd name="T64" fmla="*/ 5246 w 180"/>
                <a:gd name="T65" fmla="*/ 1994 h 188"/>
                <a:gd name="T66" fmla="*/ 5045 w 180"/>
                <a:gd name="T67" fmla="*/ 1581 h 188"/>
                <a:gd name="T68" fmla="*/ 4908 w 180"/>
                <a:gd name="T69" fmla="*/ 1382 h 188"/>
                <a:gd name="T70" fmla="*/ 4801 w 180"/>
                <a:gd name="T71" fmla="*/ 1497 h 188"/>
                <a:gd name="T72" fmla="*/ 4481 w 180"/>
                <a:gd name="T73" fmla="*/ 1352 h 188"/>
                <a:gd name="T74" fmla="*/ 4305 w 180"/>
                <a:gd name="T75" fmla="*/ 1352 h 188"/>
                <a:gd name="T76" fmla="*/ 4172 w 180"/>
                <a:gd name="T77" fmla="*/ 1183 h 188"/>
                <a:gd name="T78" fmla="*/ 4237 w 180"/>
                <a:gd name="T79" fmla="*/ 855 h 188"/>
                <a:gd name="T80" fmla="*/ 3937 w 180"/>
                <a:gd name="T81" fmla="*/ 449 h 188"/>
                <a:gd name="T82" fmla="*/ 3825 w 180"/>
                <a:gd name="T83" fmla="*/ 581 h 188"/>
                <a:gd name="T84" fmla="*/ 3573 w 180"/>
                <a:gd name="T85" fmla="*/ 609 h 188"/>
                <a:gd name="T86" fmla="*/ 3369 w 180"/>
                <a:gd name="T87" fmla="*/ 381 h 188"/>
                <a:gd name="T88" fmla="*/ 2889 w 180"/>
                <a:gd name="T89" fmla="*/ 352 h 188"/>
                <a:gd name="T90" fmla="*/ 2889 w 180"/>
                <a:gd name="T91" fmla="*/ 526 h 188"/>
                <a:gd name="T92" fmla="*/ 2717 w 180"/>
                <a:gd name="T93" fmla="*/ 396 h 188"/>
                <a:gd name="T94" fmla="*/ 2564 w 180"/>
                <a:gd name="T95" fmla="*/ 421 h 188"/>
                <a:gd name="T96" fmla="*/ 2613 w 180"/>
                <a:gd name="T97" fmla="*/ 276 h 188"/>
                <a:gd name="T98" fmla="*/ 2188 w 180"/>
                <a:gd name="T99" fmla="*/ 381 h 188"/>
                <a:gd name="T100" fmla="*/ 2117 w 180"/>
                <a:gd name="T101" fmla="*/ 249 h 188"/>
                <a:gd name="T102" fmla="*/ 1917 w 180"/>
                <a:gd name="T103" fmla="*/ 249 h 188"/>
                <a:gd name="T104" fmla="*/ 1456 w 180"/>
                <a:gd name="T105" fmla="*/ 105 h 188"/>
                <a:gd name="T106" fmla="*/ 1244 w 180"/>
                <a:gd name="T107" fmla="*/ 221 h 188"/>
                <a:gd name="T108" fmla="*/ 976 w 180"/>
                <a:gd name="T109" fmla="*/ 200 h 188"/>
                <a:gd name="T110" fmla="*/ 840 w 180"/>
                <a:gd name="T111" fmla="*/ 329 h 188"/>
                <a:gd name="T112" fmla="*/ 596 w 180"/>
                <a:gd name="T113" fmla="*/ 249 h 188"/>
                <a:gd name="T114" fmla="*/ 563 w 180"/>
                <a:gd name="T115" fmla="*/ 396 h 188"/>
                <a:gd name="T116" fmla="*/ 203 w 180"/>
                <a:gd name="T117" fmla="*/ 352 h 188"/>
                <a:gd name="T118" fmla="*/ 236 w 180"/>
                <a:gd name="T119" fmla="*/ 550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0"/>
                <a:gd name="T181" fmla="*/ 0 h 188"/>
                <a:gd name="T182" fmla="*/ 180 w 180"/>
                <a:gd name="T183" fmla="*/ 188 h 1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0" h="188">
                  <a:moveTo>
                    <a:pt x="7" y="22"/>
                  </a:moveTo>
                  <a:cubicBezTo>
                    <a:pt x="4" y="22"/>
                    <a:pt x="4" y="22"/>
                    <a:pt x="4" y="22"/>
                  </a:cubicBezTo>
                  <a:cubicBezTo>
                    <a:pt x="4" y="25"/>
                    <a:pt x="4" y="25"/>
                    <a:pt x="4" y="25"/>
                  </a:cubicBezTo>
                  <a:cubicBezTo>
                    <a:pt x="7" y="25"/>
                    <a:pt x="7" y="25"/>
                    <a:pt x="7" y="25"/>
                  </a:cubicBezTo>
                  <a:cubicBezTo>
                    <a:pt x="7" y="25"/>
                    <a:pt x="22" y="27"/>
                    <a:pt x="28" y="41"/>
                  </a:cubicBezTo>
                  <a:cubicBezTo>
                    <a:pt x="36" y="56"/>
                    <a:pt x="41" y="59"/>
                    <a:pt x="47" y="63"/>
                  </a:cubicBezTo>
                  <a:cubicBezTo>
                    <a:pt x="53" y="69"/>
                    <a:pt x="69" y="88"/>
                    <a:pt x="69" y="88"/>
                  </a:cubicBezTo>
                  <a:cubicBezTo>
                    <a:pt x="69" y="88"/>
                    <a:pt x="82" y="90"/>
                    <a:pt x="83" y="94"/>
                  </a:cubicBezTo>
                  <a:cubicBezTo>
                    <a:pt x="86" y="99"/>
                    <a:pt x="87" y="106"/>
                    <a:pt x="87" y="106"/>
                  </a:cubicBezTo>
                  <a:cubicBezTo>
                    <a:pt x="87" y="106"/>
                    <a:pt x="95" y="108"/>
                    <a:pt x="97" y="117"/>
                  </a:cubicBezTo>
                  <a:cubicBezTo>
                    <a:pt x="98" y="125"/>
                    <a:pt x="98" y="139"/>
                    <a:pt x="98" y="139"/>
                  </a:cubicBezTo>
                  <a:cubicBezTo>
                    <a:pt x="94" y="142"/>
                    <a:pt x="94" y="142"/>
                    <a:pt x="94" y="142"/>
                  </a:cubicBezTo>
                  <a:cubicBezTo>
                    <a:pt x="98" y="159"/>
                    <a:pt x="98" y="159"/>
                    <a:pt x="98" y="159"/>
                  </a:cubicBezTo>
                  <a:cubicBezTo>
                    <a:pt x="105" y="179"/>
                    <a:pt x="105" y="179"/>
                    <a:pt x="105" y="179"/>
                  </a:cubicBezTo>
                  <a:cubicBezTo>
                    <a:pt x="102" y="185"/>
                    <a:pt x="102" y="185"/>
                    <a:pt x="102" y="185"/>
                  </a:cubicBezTo>
                  <a:cubicBezTo>
                    <a:pt x="109" y="188"/>
                    <a:pt x="109" y="188"/>
                    <a:pt x="109" y="188"/>
                  </a:cubicBezTo>
                  <a:cubicBezTo>
                    <a:pt x="112" y="185"/>
                    <a:pt x="112" y="185"/>
                    <a:pt x="112" y="185"/>
                  </a:cubicBezTo>
                  <a:cubicBezTo>
                    <a:pt x="112" y="185"/>
                    <a:pt x="121" y="187"/>
                    <a:pt x="124" y="183"/>
                  </a:cubicBezTo>
                  <a:cubicBezTo>
                    <a:pt x="127" y="180"/>
                    <a:pt x="119" y="171"/>
                    <a:pt x="119" y="171"/>
                  </a:cubicBezTo>
                  <a:cubicBezTo>
                    <a:pt x="130" y="159"/>
                    <a:pt x="130" y="159"/>
                    <a:pt x="130" y="159"/>
                  </a:cubicBezTo>
                  <a:cubicBezTo>
                    <a:pt x="127" y="154"/>
                    <a:pt x="127" y="154"/>
                    <a:pt x="127" y="154"/>
                  </a:cubicBezTo>
                  <a:cubicBezTo>
                    <a:pt x="136" y="148"/>
                    <a:pt x="136" y="148"/>
                    <a:pt x="136" y="148"/>
                  </a:cubicBezTo>
                  <a:cubicBezTo>
                    <a:pt x="136" y="134"/>
                    <a:pt x="136" y="134"/>
                    <a:pt x="136" y="134"/>
                  </a:cubicBezTo>
                  <a:cubicBezTo>
                    <a:pt x="136" y="134"/>
                    <a:pt x="123" y="121"/>
                    <a:pt x="128" y="116"/>
                  </a:cubicBezTo>
                  <a:cubicBezTo>
                    <a:pt x="144" y="103"/>
                    <a:pt x="139" y="121"/>
                    <a:pt x="142" y="121"/>
                  </a:cubicBezTo>
                  <a:cubicBezTo>
                    <a:pt x="145" y="121"/>
                    <a:pt x="148" y="112"/>
                    <a:pt x="148" y="112"/>
                  </a:cubicBezTo>
                  <a:cubicBezTo>
                    <a:pt x="148" y="112"/>
                    <a:pt x="156" y="119"/>
                    <a:pt x="160" y="118"/>
                  </a:cubicBezTo>
                  <a:cubicBezTo>
                    <a:pt x="164" y="117"/>
                    <a:pt x="162" y="110"/>
                    <a:pt x="164" y="110"/>
                  </a:cubicBezTo>
                  <a:cubicBezTo>
                    <a:pt x="167" y="110"/>
                    <a:pt x="169" y="116"/>
                    <a:pt x="169" y="116"/>
                  </a:cubicBezTo>
                  <a:cubicBezTo>
                    <a:pt x="180" y="110"/>
                    <a:pt x="180" y="110"/>
                    <a:pt x="180" y="110"/>
                  </a:cubicBezTo>
                  <a:cubicBezTo>
                    <a:pt x="180" y="110"/>
                    <a:pt x="173" y="107"/>
                    <a:pt x="169" y="106"/>
                  </a:cubicBezTo>
                  <a:cubicBezTo>
                    <a:pt x="164" y="105"/>
                    <a:pt x="169" y="89"/>
                    <a:pt x="164" y="84"/>
                  </a:cubicBezTo>
                  <a:cubicBezTo>
                    <a:pt x="161" y="77"/>
                    <a:pt x="157" y="81"/>
                    <a:pt x="151" y="80"/>
                  </a:cubicBezTo>
                  <a:cubicBezTo>
                    <a:pt x="143" y="79"/>
                    <a:pt x="145" y="63"/>
                    <a:pt x="145" y="63"/>
                  </a:cubicBezTo>
                  <a:cubicBezTo>
                    <a:pt x="141" y="55"/>
                    <a:pt x="141" y="55"/>
                    <a:pt x="141" y="55"/>
                  </a:cubicBezTo>
                  <a:cubicBezTo>
                    <a:pt x="138" y="60"/>
                    <a:pt x="138" y="60"/>
                    <a:pt x="138" y="60"/>
                  </a:cubicBezTo>
                  <a:cubicBezTo>
                    <a:pt x="138" y="60"/>
                    <a:pt x="130" y="55"/>
                    <a:pt x="129" y="54"/>
                  </a:cubicBezTo>
                  <a:cubicBezTo>
                    <a:pt x="128" y="53"/>
                    <a:pt x="124" y="54"/>
                    <a:pt x="124" y="54"/>
                  </a:cubicBezTo>
                  <a:cubicBezTo>
                    <a:pt x="120" y="47"/>
                    <a:pt x="120" y="47"/>
                    <a:pt x="120" y="47"/>
                  </a:cubicBezTo>
                  <a:cubicBezTo>
                    <a:pt x="120" y="47"/>
                    <a:pt x="122" y="41"/>
                    <a:pt x="122" y="34"/>
                  </a:cubicBezTo>
                  <a:cubicBezTo>
                    <a:pt x="122" y="29"/>
                    <a:pt x="113" y="18"/>
                    <a:pt x="113" y="18"/>
                  </a:cubicBezTo>
                  <a:cubicBezTo>
                    <a:pt x="110" y="23"/>
                    <a:pt x="110" y="23"/>
                    <a:pt x="110" y="23"/>
                  </a:cubicBezTo>
                  <a:cubicBezTo>
                    <a:pt x="103" y="24"/>
                    <a:pt x="103" y="24"/>
                    <a:pt x="103" y="24"/>
                  </a:cubicBezTo>
                  <a:cubicBezTo>
                    <a:pt x="97" y="15"/>
                    <a:pt x="97" y="15"/>
                    <a:pt x="97" y="15"/>
                  </a:cubicBezTo>
                  <a:cubicBezTo>
                    <a:pt x="97" y="15"/>
                    <a:pt x="87" y="14"/>
                    <a:pt x="83" y="14"/>
                  </a:cubicBezTo>
                  <a:cubicBezTo>
                    <a:pt x="80" y="14"/>
                    <a:pt x="83" y="21"/>
                    <a:pt x="83" y="21"/>
                  </a:cubicBezTo>
                  <a:cubicBezTo>
                    <a:pt x="78" y="16"/>
                    <a:pt x="78" y="16"/>
                    <a:pt x="78" y="16"/>
                  </a:cubicBezTo>
                  <a:cubicBezTo>
                    <a:pt x="74" y="17"/>
                    <a:pt x="74" y="17"/>
                    <a:pt x="74" y="17"/>
                  </a:cubicBezTo>
                  <a:cubicBezTo>
                    <a:pt x="75" y="11"/>
                    <a:pt x="75" y="11"/>
                    <a:pt x="75" y="11"/>
                  </a:cubicBezTo>
                  <a:cubicBezTo>
                    <a:pt x="63" y="15"/>
                    <a:pt x="63" y="15"/>
                    <a:pt x="63" y="15"/>
                  </a:cubicBezTo>
                  <a:cubicBezTo>
                    <a:pt x="61" y="10"/>
                    <a:pt x="61" y="10"/>
                    <a:pt x="61" y="10"/>
                  </a:cubicBezTo>
                  <a:cubicBezTo>
                    <a:pt x="55" y="10"/>
                    <a:pt x="55" y="10"/>
                    <a:pt x="55" y="10"/>
                  </a:cubicBezTo>
                  <a:cubicBezTo>
                    <a:pt x="55" y="10"/>
                    <a:pt x="49" y="6"/>
                    <a:pt x="42" y="4"/>
                  </a:cubicBezTo>
                  <a:cubicBezTo>
                    <a:pt x="33" y="0"/>
                    <a:pt x="36" y="9"/>
                    <a:pt x="36" y="9"/>
                  </a:cubicBezTo>
                  <a:cubicBezTo>
                    <a:pt x="28" y="8"/>
                    <a:pt x="28" y="8"/>
                    <a:pt x="28" y="8"/>
                  </a:cubicBezTo>
                  <a:cubicBezTo>
                    <a:pt x="24" y="13"/>
                    <a:pt x="24" y="13"/>
                    <a:pt x="24" y="13"/>
                  </a:cubicBezTo>
                  <a:cubicBezTo>
                    <a:pt x="17" y="10"/>
                    <a:pt x="17" y="10"/>
                    <a:pt x="17" y="10"/>
                  </a:cubicBezTo>
                  <a:cubicBezTo>
                    <a:pt x="17" y="10"/>
                    <a:pt x="19" y="16"/>
                    <a:pt x="16" y="16"/>
                  </a:cubicBezTo>
                  <a:cubicBezTo>
                    <a:pt x="13" y="16"/>
                    <a:pt x="12" y="12"/>
                    <a:pt x="6" y="14"/>
                  </a:cubicBezTo>
                  <a:cubicBezTo>
                    <a:pt x="0" y="15"/>
                    <a:pt x="7" y="22"/>
                    <a:pt x="7" y="22"/>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2" name="Freeform 90"/>
            <p:cNvSpPr>
              <a:spLocks noEditPoints="1"/>
            </p:cNvSpPr>
            <p:nvPr/>
          </p:nvSpPr>
          <p:spPr bwMode="auto">
            <a:xfrm>
              <a:off x="3597" y="2536"/>
              <a:ext cx="909" cy="608"/>
            </a:xfrm>
            <a:custGeom>
              <a:avLst/>
              <a:gdLst>
                <a:gd name="T0" fmla="*/ 14710 w 448"/>
                <a:gd name="T1" fmla="*/ 3921 h 319"/>
                <a:gd name="T2" fmla="*/ 13834 w 448"/>
                <a:gd name="T3" fmla="*/ 4279 h 319"/>
                <a:gd name="T4" fmla="*/ 13306 w 448"/>
                <a:gd name="T5" fmla="*/ 4410 h 319"/>
                <a:gd name="T6" fmla="*/ 12566 w 448"/>
                <a:gd name="T7" fmla="*/ 4079 h 319"/>
                <a:gd name="T8" fmla="*/ 12403 w 448"/>
                <a:gd name="T9" fmla="*/ 3421 h 319"/>
                <a:gd name="T10" fmla="*/ 12403 w 448"/>
                <a:gd name="T11" fmla="*/ 2914 h 319"/>
                <a:gd name="T12" fmla="*/ 12038 w 448"/>
                <a:gd name="T13" fmla="*/ 2085 h 319"/>
                <a:gd name="T14" fmla="*/ 11429 w 448"/>
                <a:gd name="T15" fmla="*/ 1635 h 319"/>
                <a:gd name="T16" fmla="*/ 9999 w 448"/>
                <a:gd name="T17" fmla="*/ 450 h 319"/>
                <a:gd name="T18" fmla="*/ 8498 w 448"/>
                <a:gd name="T19" fmla="*/ 610 h 319"/>
                <a:gd name="T20" fmla="*/ 6949 w 448"/>
                <a:gd name="T21" fmla="*/ 1283 h 319"/>
                <a:gd name="T22" fmla="*/ 5649 w 448"/>
                <a:gd name="T23" fmla="*/ 1107 h 319"/>
                <a:gd name="T24" fmla="*/ 3953 w 448"/>
                <a:gd name="T25" fmla="*/ 934 h 319"/>
                <a:gd name="T26" fmla="*/ 3677 w 448"/>
                <a:gd name="T27" fmla="*/ 1191 h 319"/>
                <a:gd name="T28" fmla="*/ 3200 w 448"/>
                <a:gd name="T29" fmla="*/ 1689 h 319"/>
                <a:gd name="T30" fmla="*/ 2784 w 448"/>
                <a:gd name="T31" fmla="*/ 1752 h 319"/>
                <a:gd name="T32" fmla="*/ 2437 w 448"/>
                <a:gd name="T33" fmla="*/ 2361 h 319"/>
                <a:gd name="T34" fmla="*/ 2240 w 448"/>
                <a:gd name="T35" fmla="*/ 2722 h 319"/>
                <a:gd name="T36" fmla="*/ 2029 w 448"/>
                <a:gd name="T37" fmla="*/ 3143 h 319"/>
                <a:gd name="T38" fmla="*/ 1897 w 448"/>
                <a:gd name="T39" fmla="*/ 3524 h 319"/>
                <a:gd name="T40" fmla="*/ 1544 w 448"/>
                <a:gd name="T41" fmla="*/ 3717 h 319"/>
                <a:gd name="T42" fmla="*/ 1477 w 448"/>
                <a:gd name="T43" fmla="*/ 4134 h 319"/>
                <a:gd name="T44" fmla="*/ 935 w 448"/>
                <a:gd name="T45" fmla="*/ 4382 h 319"/>
                <a:gd name="T46" fmla="*/ 408 w 448"/>
                <a:gd name="T47" fmla="*/ 4555 h 319"/>
                <a:gd name="T48" fmla="*/ 0 w 448"/>
                <a:gd name="T49" fmla="*/ 4631 h 319"/>
                <a:gd name="T50" fmla="*/ 408 w 448"/>
                <a:gd name="T51" fmla="*/ 4883 h 319"/>
                <a:gd name="T52" fmla="*/ 576 w 448"/>
                <a:gd name="T53" fmla="*/ 4952 h 319"/>
                <a:gd name="T54" fmla="*/ 1071 w 448"/>
                <a:gd name="T55" fmla="*/ 5158 h 319"/>
                <a:gd name="T56" fmla="*/ 1136 w 448"/>
                <a:gd name="T57" fmla="*/ 5504 h 319"/>
                <a:gd name="T58" fmla="*/ 1544 w 448"/>
                <a:gd name="T59" fmla="*/ 5914 h 319"/>
                <a:gd name="T60" fmla="*/ 1897 w 448"/>
                <a:gd name="T61" fmla="*/ 5962 h 319"/>
                <a:gd name="T62" fmla="*/ 2173 w 448"/>
                <a:gd name="T63" fmla="*/ 6383 h 319"/>
                <a:gd name="T64" fmla="*/ 2437 w 448"/>
                <a:gd name="T65" fmla="*/ 6543 h 319"/>
                <a:gd name="T66" fmla="*/ 2573 w 448"/>
                <a:gd name="T67" fmla="*/ 6688 h 319"/>
                <a:gd name="T68" fmla="*/ 3273 w 448"/>
                <a:gd name="T69" fmla="*/ 6818 h 319"/>
                <a:gd name="T70" fmla="*/ 3953 w 448"/>
                <a:gd name="T71" fmla="*/ 6612 h 319"/>
                <a:gd name="T72" fmla="*/ 4442 w 448"/>
                <a:gd name="T73" fmla="*/ 6888 h 319"/>
                <a:gd name="T74" fmla="*/ 4237 w 448"/>
                <a:gd name="T75" fmla="*/ 6993 h 319"/>
                <a:gd name="T76" fmla="*/ 4237 w 448"/>
                <a:gd name="T77" fmla="*/ 7298 h 319"/>
                <a:gd name="T78" fmla="*/ 4442 w 448"/>
                <a:gd name="T79" fmla="*/ 7389 h 319"/>
                <a:gd name="T80" fmla="*/ 5089 w 448"/>
                <a:gd name="T81" fmla="*/ 7603 h 319"/>
                <a:gd name="T82" fmla="*/ 5188 w 448"/>
                <a:gd name="T83" fmla="*/ 7995 h 319"/>
                <a:gd name="T84" fmla="*/ 6154 w 448"/>
                <a:gd name="T85" fmla="*/ 7894 h 319"/>
                <a:gd name="T86" fmla="*/ 7085 w 448"/>
                <a:gd name="T87" fmla="*/ 7995 h 319"/>
                <a:gd name="T88" fmla="*/ 7877 w 448"/>
                <a:gd name="T89" fmla="*/ 7795 h 319"/>
                <a:gd name="T90" fmla="*/ 8597 w 448"/>
                <a:gd name="T91" fmla="*/ 7795 h 319"/>
                <a:gd name="T92" fmla="*/ 9321 w 448"/>
                <a:gd name="T93" fmla="*/ 7774 h 319"/>
                <a:gd name="T94" fmla="*/ 10594 w 448"/>
                <a:gd name="T95" fmla="*/ 6917 h 319"/>
                <a:gd name="T96" fmla="*/ 12203 w 448"/>
                <a:gd name="T97" fmla="*/ 6741 h 319"/>
                <a:gd name="T98" fmla="*/ 12795 w 448"/>
                <a:gd name="T99" fmla="*/ 6741 h 319"/>
                <a:gd name="T100" fmla="*/ 13239 w 448"/>
                <a:gd name="T101" fmla="*/ 6833 h 319"/>
                <a:gd name="T102" fmla="*/ 14199 w 448"/>
                <a:gd name="T103" fmla="*/ 6861 h 319"/>
                <a:gd name="T104" fmla="*/ 14035 w 448"/>
                <a:gd name="T105" fmla="*/ 6015 h 319"/>
                <a:gd name="T106" fmla="*/ 14134 w 448"/>
                <a:gd name="T107" fmla="*/ 5554 h 319"/>
                <a:gd name="T108" fmla="*/ 14002 w 448"/>
                <a:gd name="T109" fmla="*/ 5213 h 319"/>
                <a:gd name="T110" fmla="*/ 14199 w 448"/>
                <a:gd name="T111" fmla="*/ 4807 h 319"/>
                <a:gd name="T112" fmla="*/ 14443 w 448"/>
                <a:gd name="T113" fmla="*/ 4853 h 319"/>
                <a:gd name="T114" fmla="*/ 14578 w 448"/>
                <a:gd name="T115" fmla="*/ 4908 h 319"/>
                <a:gd name="T116" fmla="*/ 14410 w 448"/>
                <a:gd name="T117" fmla="*/ 5129 h 319"/>
                <a:gd name="T118" fmla="*/ 14830 w 448"/>
                <a:gd name="T119" fmla="*/ 4999 h 319"/>
                <a:gd name="T120" fmla="*/ 15236 w 448"/>
                <a:gd name="T121" fmla="*/ 4195 h 319"/>
                <a:gd name="T122" fmla="*/ 14376 w 448"/>
                <a:gd name="T123" fmla="*/ 5333 h 319"/>
                <a:gd name="T124" fmla="*/ 14376 w 448"/>
                <a:gd name="T125" fmla="*/ 5213 h 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8"/>
                <a:gd name="T190" fmla="*/ 0 h 319"/>
                <a:gd name="T191" fmla="*/ 448 w 448"/>
                <a:gd name="T192" fmla="*/ 319 h 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chemeClr val="accent2"/>
            </a:solidFill>
            <a:ln w="12700" cap="flat" cmpd="sng">
              <a:gradFill>
                <a:gsLst>
                  <a:gs pos="0">
                    <a:srgbClr val="FFFF00">
                      <a:alpha val="0"/>
                    </a:srgb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p:spPr>
          <p:txBody>
            <a:bodyPr/>
            <a:lstStyle/>
            <a:p>
              <a:pPr>
                <a:defRPr/>
              </a:pPr>
              <a:endParaRPr lang="el-GR">
                <a:solidFill>
                  <a:srgbClr val="646464"/>
                </a:solidFill>
              </a:endParaRPr>
            </a:p>
          </p:txBody>
        </p:sp>
        <p:sp>
          <p:nvSpPr>
            <p:cNvPr id="33" name="Freeform 91"/>
            <p:cNvSpPr>
              <a:spLocks/>
            </p:cNvSpPr>
            <p:nvPr/>
          </p:nvSpPr>
          <p:spPr bwMode="auto">
            <a:xfrm>
              <a:off x="3864" y="3030"/>
              <a:ext cx="609" cy="417"/>
            </a:xfrm>
            <a:custGeom>
              <a:avLst/>
              <a:gdLst>
                <a:gd name="T0" fmla="*/ 9578 w 300"/>
                <a:gd name="T1" fmla="*/ 381 h 219"/>
                <a:gd name="T2" fmla="*/ 9034 w 300"/>
                <a:gd name="T3" fmla="*/ 76 h 219"/>
                <a:gd name="T4" fmla="*/ 8542 w 300"/>
                <a:gd name="T5" fmla="*/ 76 h 219"/>
                <a:gd name="T6" fmla="*/ 7521 w 300"/>
                <a:gd name="T7" fmla="*/ 76 h 219"/>
                <a:gd name="T8" fmla="*/ 5889 w 300"/>
                <a:gd name="T9" fmla="*/ 826 h 219"/>
                <a:gd name="T10" fmla="*/ 4718 w 300"/>
                <a:gd name="T11" fmla="*/ 1192 h 219"/>
                <a:gd name="T12" fmla="*/ 4281 w 300"/>
                <a:gd name="T13" fmla="*/ 1192 h 219"/>
                <a:gd name="T14" fmla="*/ 3516 w 300"/>
                <a:gd name="T15" fmla="*/ 1251 h 219"/>
                <a:gd name="T16" fmla="*/ 2341 w 300"/>
                <a:gd name="T17" fmla="*/ 1380 h 219"/>
                <a:gd name="T18" fmla="*/ 1764 w 300"/>
                <a:gd name="T19" fmla="*/ 1276 h 219"/>
                <a:gd name="T20" fmla="*/ 763 w 300"/>
                <a:gd name="T21" fmla="*/ 1327 h 219"/>
                <a:gd name="T22" fmla="*/ 763 w 300"/>
                <a:gd name="T23" fmla="*/ 1002 h 219"/>
                <a:gd name="T24" fmla="*/ 268 w 300"/>
                <a:gd name="T25" fmla="*/ 971 h 219"/>
                <a:gd name="T26" fmla="*/ 65 w 300"/>
                <a:gd name="T27" fmla="*/ 1251 h 219"/>
                <a:gd name="T28" fmla="*/ 268 w 300"/>
                <a:gd name="T29" fmla="*/ 1849 h 219"/>
                <a:gd name="T30" fmla="*/ 936 w 300"/>
                <a:gd name="T31" fmla="*/ 2222 h 219"/>
                <a:gd name="T32" fmla="*/ 1005 w 300"/>
                <a:gd name="T33" fmla="*/ 2908 h 219"/>
                <a:gd name="T34" fmla="*/ 544 w 300"/>
                <a:gd name="T35" fmla="*/ 3079 h 219"/>
                <a:gd name="T36" fmla="*/ 593 w 300"/>
                <a:gd name="T37" fmla="*/ 3300 h 219"/>
                <a:gd name="T38" fmla="*/ 729 w 300"/>
                <a:gd name="T39" fmla="*/ 3734 h 219"/>
                <a:gd name="T40" fmla="*/ 763 w 300"/>
                <a:gd name="T41" fmla="*/ 4155 h 219"/>
                <a:gd name="T42" fmla="*/ 1447 w 300"/>
                <a:gd name="T43" fmla="*/ 4322 h 219"/>
                <a:gd name="T44" fmla="*/ 1797 w 300"/>
                <a:gd name="T45" fmla="*/ 4756 h 219"/>
                <a:gd name="T46" fmla="*/ 1833 w 300"/>
                <a:gd name="T47" fmla="*/ 5482 h 219"/>
                <a:gd name="T48" fmla="*/ 2341 w 300"/>
                <a:gd name="T49" fmla="*/ 5337 h 219"/>
                <a:gd name="T50" fmla="*/ 2584 w 300"/>
                <a:gd name="T51" fmla="*/ 5282 h 219"/>
                <a:gd name="T52" fmla="*/ 3069 w 300"/>
                <a:gd name="T53" fmla="*/ 5206 h 219"/>
                <a:gd name="T54" fmla="*/ 3412 w 300"/>
                <a:gd name="T55" fmla="*/ 5061 h 219"/>
                <a:gd name="T56" fmla="*/ 3648 w 300"/>
                <a:gd name="T57" fmla="*/ 5033 h 219"/>
                <a:gd name="T58" fmla="*/ 3825 w 300"/>
                <a:gd name="T59" fmla="*/ 4901 h 219"/>
                <a:gd name="T60" fmla="*/ 4109 w 300"/>
                <a:gd name="T61" fmla="*/ 4932 h 219"/>
                <a:gd name="T62" fmla="*/ 4620 w 300"/>
                <a:gd name="T63" fmla="*/ 4956 h 219"/>
                <a:gd name="T64" fmla="*/ 4929 w 300"/>
                <a:gd name="T65" fmla="*/ 5086 h 219"/>
                <a:gd name="T66" fmla="*/ 5621 w 300"/>
                <a:gd name="T67" fmla="*/ 5061 h 219"/>
                <a:gd name="T68" fmla="*/ 6626 w 300"/>
                <a:gd name="T69" fmla="*/ 4873 h 219"/>
                <a:gd name="T70" fmla="*/ 7202 w 300"/>
                <a:gd name="T71" fmla="*/ 4627 h 219"/>
                <a:gd name="T72" fmla="*/ 7405 w 300"/>
                <a:gd name="T73" fmla="*/ 4130 h 219"/>
                <a:gd name="T74" fmla="*/ 7765 w 300"/>
                <a:gd name="T75" fmla="*/ 3909 h 219"/>
                <a:gd name="T76" fmla="*/ 8242 w 300"/>
                <a:gd name="T77" fmla="*/ 3574 h 219"/>
                <a:gd name="T78" fmla="*/ 8609 w 300"/>
                <a:gd name="T79" fmla="*/ 3405 h 219"/>
                <a:gd name="T80" fmla="*/ 9234 w 300"/>
                <a:gd name="T81" fmla="*/ 3488 h 219"/>
                <a:gd name="T82" fmla="*/ 9829 w 300"/>
                <a:gd name="T83" fmla="*/ 3460 h 219"/>
                <a:gd name="T84" fmla="*/ 9939 w 300"/>
                <a:gd name="T85" fmla="*/ 3328 h 219"/>
                <a:gd name="T86" fmla="*/ 9795 w 300"/>
                <a:gd name="T87" fmla="*/ 3024 h 219"/>
                <a:gd name="T88" fmla="*/ 9511 w 300"/>
                <a:gd name="T89" fmla="*/ 2774 h 219"/>
                <a:gd name="T90" fmla="*/ 9103 w 300"/>
                <a:gd name="T91" fmla="*/ 2704 h 219"/>
                <a:gd name="T92" fmla="*/ 8967 w 300"/>
                <a:gd name="T93" fmla="*/ 2458 h 219"/>
                <a:gd name="T94" fmla="*/ 9234 w 300"/>
                <a:gd name="T95" fmla="*/ 2209 h 219"/>
                <a:gd name="T96" fmla="*/ 9413 w 300"/>
                <a:gd name="T97" fmla="*/ 1832 h 219"/>
                <a:gd name="T98" fmla="*/ 9103 w 300"/>
                <a:gd name="T99" fmla="*/ 1407 h 219"/>
                <a:gd name="T100" fmla="*/ 9610 w 300"/>
                <a:gd name="T101" fmla="*/ 1002 h 219"/>
                <a:gd name="T102" fmla="*/ 10339 w 300"/>
                <a:gd name="T103" fmla="*/ 657 h 219"/>
                <a:gd name="T104" fmla="*/ 10138 w 300"/>
                <a:gd name="T105" fmla="*/ 352 h 2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0"/>
                <a:gd name="T160" fmla="*/ 0 h 219"/>
                <a:gd name="T161" fmla="*/ 300 w 300"/>
                <a:gd name="T162" fmla="*/ 219 h 2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grpFill/>
            <a:ln w="12700" cap="flat" cmpd="sng">
              <a:noFill/>
              <a:prstDash val="solid"/>
              <a:round/>
              <a:headEnd type="none" w="med" len="med"/>
              <a:tailEnd type="none" w="med" len="med"/>
            </a:ln>
          </p:spPr>
          <p:txBody>
            <a:bodyPr/>
            <a:lstStyle/>
            <a:p>
              <a:pPr>
                <a:defRPr/>
              </a:pPr>
              <a:endParaRPr lang="el-GR">
                <a:solidFill>
                  <a:srgbClr val="646464"/>
                </a:solidFill>
              </a:endParaRPr>
            </a:p>
          </p:txBody>
        </p:sp>
        <p:sp>
          <p:nvSpPr>
            <p:cNvPr id="34" name="Freeform 92"/>
            <p:cNvSpPr>
              <a:spLocks noEditPoints="1"/>
            </p:cNvSpPr>
            <p:nvPr/>
          </p:nvSpPr>
          <p:spPr bwMode="auto">
            <a:xfrm>
              <a:off x="3657" y="3344"/>
              <a:ext cx="979" cy="863"/>
            </a:xfrm>
            <a:custGeom>
              <a:avLst/>
              <a:gdLst>
                <a:gd name="T0" fmla="*/ 5809 w 482"/>
                <a:gd name="T1" fmla="*/ 5436 h 452"/>
                <a:gd name="T2" fmla="*/ 9294 w 482"/>
                <a:gd name="T3" fmla="*/ 6194 h 452"/>
                <a:gd name="T4" fmla="*/ 5809 w 482"/>
                <a:gd name="T5" fmla="*/ 4798 h 452"/>
                <a:gd name="T6" fmla="*/ 5397 w 482"/>
                <a:gd name="T7" fmla="*/ 3757 h 452"/>
                <a:gd name="T8" fmla="*/ 5565 w 482"/>
                <a:gd name="T9" fmla="*/ 2870 h 452"/>
                <a:gd name="T10" fmla="*/ 6705 w 482"/>
                <a:gd name="T11" fmla="*/ 2963 h 452"/>
                <a:gd name="T12" fmla="*/ 8151 w 482"/>
                <a:gd name="T13" fmla="*/ 3015 h 452"/>
                <a:gd name="T14" fmla="*/ 7875 w 482"/>
                <a:gd name="T15" fmla="*/ 1844 h 452"/>
                <a:gd name="T16" fmla="*/ 9654 w 482"/>
                <a:gd name="T17" fmla="*/ 1476 h 452"/>
                <a:gd name="T18" fmla="*/ 10962 w 482"/>
                <a:gd name="T19" fmla="*/ 0 h 452"/>
                <a:gd name="T20" fmla="*/ 7954 w 482"/>
                <a:gd name="T21" fmla="*/ 661 h 452"/>
                <a:gd name="T22" fmla="*/ 6126 w 482"/>
                <a:gd name="T23" fmla="*/ 1170 h 452"/>
                <a:gd name="T24" fmla="*/ 3829 w 482"/>
                <a:gd name="T25" fmla="*/ 1808 h 452"/>
                <a:gd name="T26" fmla="*/ 1901 w 482"/>
                <a:gd name="T27" fmla="*/ 3347 h 452"/>
                <a:gd name="T28" fmla="*/ 1007 w 482"/>
                <a:gd name="T29" fmla="*/ 4615 h 452"/>
                <a:gd name="T30" fmla="*/ 2045 w 482"/>
                <a:gd name="T31" fmla="*/ 5833 h 452"/>
                <a:gd name="T32" fmla="*/ 3916 w 482"/>
                <a:gd name="T33" fmla="*/ 6474 h 452"/>
                <a:gd name="T34" fmla="*/ 5909 w 482"/>
                <a:gd name="T35" fmla="*/ 6222 h 452"/>
                <a:gd name="T36" fmla="*/ 4013 w 482"/>
                <a:gd name="T37" fmla="*/ 6780 h 452"/>
                <a:gd name="T38" fmla="*/ 4966 w 482"/>
                <a:gd name="T39" fmla="*/ 8956 h 452"/>
                <a:gd name="T40" fmla="*/ 7078 w 482"/>
                <a:gd name="T41" fmla="*/ 8956 h 452"/>
                <a:gd name="T42" fmla="*/ 7475 w 482"/>
                <a:gd name="T43" fmla="*/ 7509 h 452"/>
                <a:gd name="T44" fmla="*/ 8746 w 482"/>
                <a:gd name="T45" fmla="*/ 6973 h 452"/>
                <a:gd name="T46" fmla="*/ 9855 w 482"/>
                <a:gd name="T47" fmla="*/ 3271 h 452"/>
                <a:gd name="T48" fmla="*/ 11638 w 482"/>
                <a:gd name="T49" fmla="*/ 4357 h 452"/>
                <a:gd name="T50" fmla="*/ 7410 w 482"/>
                <a:gd name="T51" fmla="*/ 4892 h 452"/>
                <a:gd name="T52" fmla="*/ 7875 w 482"/>
                <a:gd name="T53" fmla="*/ 4571 h 452"/>
                <a:gd name="T54" fmla="*/ 9258 w 482"/>
                <a:gd name="T55" fmla="*/ 5027 h 452"/>
                <a:gd name="T56" fmla="*/ 10962 w 482"/>
                <a:gd name="T57" fmla="*/ 5409 h 452"/>
                <a:gd name="T58" fmla="*/ 9890 w 482"/>
                <a:gd name="T59" fmla="*/ 6474 h 452"/>
                <a:gd name="T60" fmla="*/ 10198 w 482"/>
                <a:gd name="T61" fmla="*/ 6927 h 452"/>
                <a:gd name="T62" fmla="*/ 10759 w 482"/>
                <a:gd name="T63" fmla="*/ 7173 h 452"/>
                <a:gd name="T64" fmla="*/ 10726 w 482"/>
                <a:gd name="T65" fmla="*/ 7693 h 452"/>
                <a:gd name="T66" fmla="*/ 9786 w 482"/>
                <a:gd name="T67" fmla="*/ 8013 h 452"/>
                <a:gd name="T68" fmla="*/ 9191 w 482"/>
                <a:gd name="T69" fmla="*/ 7364 h 452"/>
                <a:gd name="T70" fmla="*/ 12166 w 482"/>
                <a:gd name="T71" fmla="*/ 6646 h 452"/>
                <a:gd name="T72" fmla="*/ 13751 w 482"/>
                <a:gd name="T73" fmla="*/ 6245 h 452"/>
                <a:gd name="T74" fmla="*/ 13206 w 482"/>
                <a:gd name="T75" fmla="*/ 6952 h 452"/>
                <a:gd name="T76" fmla="*/ 13580 w 482"/>
                <a:gd name="T77" fmla="*/ 7232 h 452"/>
                <a:gd name="T78" fmla="*/ 14555 w 482"/>
                <a:gd name="T79" fmla="*/ 7509 h 452"/>
                <a:gd name="T80" fmla="*/ 11338 w 482"/>
                <a:gd name="T81" fmla="*/ 8374 h 452"/>
                <a:gd name="T82" fmla="*/ 13074 w 482"/>
                <a:gd name="T83" fmla="*/ 8451 h 452"/>
                <a:gd name="T84" fmla="*/ 7365 w 482"/>
                <a:gd name="T85" fmla="*/ 7057 h 452"/>
                <a:gd name="T86" fmla="*/ 9426 w 482"/>
                <a:gd name="T87" fmla="*/ 8479 h 452"/>
                <a:gd name="T88" fmla="*/ 10927 w 482"/>
                <a:gd name="T89" fmla="*/ 8420 h 452"/>
                <a:gd name="T90" fmla="*/ 10499 w 482"/>
                <a:gd name="T91" fmla="*/ 8596 h 452"/>
                <a:gd name="T92" fmla="*/ 2177 w 482"/>
                <a:gd name="T93" fmla="*/ 7393 h 452"/>
                <a:gd name="T94" fmla="*/ 1901 w 482"/>
                <a:gd name="T95" fmla="*/ 6591 h 452"/>
                <a:gd name="T96" fmla="*/ 628 w 482"/>
                <a:gd name="T97" fmla="*/ 4823 h 452"/>
                <a:gd name="T98" fmla="*/ 13548 w 482"/>
                <a:gd name="T99" fmla="*/ 10524 h 452"/>
                <a:gd name="T100" fmla="*/ 11196 w 482"/>
                <a:gd name="T101" fmla="*/ 10656 h 452"/>
                <a:gd name="T102" fmla="*/ 9542 w 482"/>
                <a:gd name="T103" fmla="*/ 10495 h 452"/>
                <a:gd name="T104" fmla="*/ 9426 w 482"/>
                <a:gd name="T105" fmla="*/ 11166 h 452"/>
                <a:gd name="T106" fmla="*/ 13448 w 482"/>
                <a:gd name="T107" fmla="*/ 10885 h 452"/>
                <a:gd name="T108" fmla="*/ 15863 w 482"/>
                <a:gd name="T109" fmla="*/ 8932 h 452"/>
                <a:gd name="T110" fmla="*/ 15487 w 482"/>
                <a:gd name="T111" fmla="*/ 8548 h 452"/>
                <a:gd name="T112" fmla="*/ 14588 w 482"/>
                <a:gd name="T113" fmla="*/ 8174 h 452"/>
                <a:gd name="T114" fmla="*/ 15116 w 482"/>
                <a:gd name="T115" fmla="*/ 9898 h 452"/>
                <a:gd name="T116" fmla="*/ 14523 w 482"/>
                <a:gd name="T117" fmla="*/ 10098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2"/>
                <a:gd name="T178" fmla="*/ 0 h 452"/>
                <a:gd name="T179" fmla="*/ 482 w 482"/>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5" name="Freeform 93"/>
            <p:cNvSpPr>
              <a:spLocks noEditPoints="1"/>
            </p:cNvSpPr>
            <p:nvPr/>
          </p:nvSpPr>
          <p:spPr bwMode="auto">
            <a:xfrm>
              <a:off x="3755" y="1893"/>
              <a:ext cx="1535" cy="982"/>
            </a:xfrm>
            <a:custGeom>
              <a:avLst/>
              <a:gdLst>
                <a:gd name="T0" fmla="*/ 12999 w 756"/>
                <a:gd name="T1" fmla="*/ 12125 h 515"/>
                <a:gd name="T2" fmla="*/ 9770 w 756"/>
                <a:gd name="T3" fmla="*/ 2723 h 515"/>
                <a:gd name="T4" fmla="*/ 8706 w 756"/>
                <a:gd name="T5" fmla="*/ 2723 h 515"/>
                <a:gd name="T6" fmla="*/ 7569 w 756"/>
                <a:gd name="T7" fmla="*/ 2774 h 515"/>
                <a:gd name="T8" fmla="*/ 6036 w 756"/>
                <a:gd name="T9" fmla="*/ 2843 h 515"/>
                <a:gd name="T10" fmla="*/ 4012 w 756"/>
                <a:gd name="T11" fmla="*/ 2843 h 515"/>
                <a:gd name="T12" fmla="*/ 1105 w 756"/>
                <a:gd name="T13" fmla="*/ 3909 h 515"/>
                <a:gd name="T14" fmla="*/ 1900 w 756"/>
                <a:gd name="T15" fmla="*/ 5061 h 515"/>
                <a:gd name="T16" fmla="*/ 408 w 756"/>
                <a:gd name="T17" fmla="*/ 7257 h 515"/>
                <a:gd name="T18" fmla="*/ 309 w 756"/>
                <a:gd name="T19" fmla="*/ 8312 h 515"/>
                <a:gd name="T20" fmla="*/ 660 w 756"/>
                <a:gd name="T21" fmla="*/ 9402 h 515"/>
                <a:gd name="T22" fmla="*/ 1584 w 756"/>
                <a:gd name="T23" fmla="*/ 9707 h 515"/>
                <a:gd name="T24" fmla="*/ 5182 w 756"/>
                <a:gd name="T25" fmla="*/ 9427 h 515"/>
                <a:gd name="T26" fmla="*/ 7393 w 756"/>
                <a:gd name="T27" fmla="*/ 8312 h 515"/>
                <a:gd name="T28" fmla="*/ 8739 w 756"/>
                <a:gd name="T29" fmla="*/ 8167 h 515"/>
                <a:gd name="T30" fmla="*/ 9701 w 756"/>
                <a:gd name="T31" fmla="*/ 8443 h 515"/>
                <a:gd name="T32" fmla="*/ 11050 w 756"/>
                <a:gd name="T33" fmla="*/ 8777 h 515"/>
                <a:gd name="T34" fmla="*/ 11827 w 756"/>
                <a:gd name="T35" fmla="*/ 9503 h 515"/>
                <a:gd name="T36" fmla="*/ 12487 w 756"/>
                <a:gd name="T37" fmla="*/ 10682 h 515"/>
                <a:gd name="T38" fmla="*/ 11527 w 756"/>
                <a:gd name="T39" fmla="*/ 11645 h 515"/>
                <a:gd name="T40" fmla="*/ 10587 w 756"/>
                <a:gd name="T41" fmla="*/ 12653 h 515"/>
                <a:gd name="T42" fmla="*/ 12524 w 756"/>
                <a:gd name="T43" fmla="*/ 12425 h 515"/>
                <a:gd name="T44" fmla="*/ 12899 w 756"/>
                <a:gd name="T45" fmla="*/ 12230 h 515"/>
                <a:gd name="T46" fmla="*/ 12932 w 756"/>
                <a:gd name="T47" fmla="*/ 12125 h 515"/>
                <a:gd name="T48" fmla="*/ 13362 w 756"/>
                <a:gd name="T49" fmla="*/ 11591 h 515"/>
                <a:gd name="T50" fmla="*/ 13803 w 756"/>
                <a:gd name="T51" fmla="*/ 11122 h 515"/>
                <a:gd name="T52" fmla="*/ 15011 w 756"/>
                <a:gd name="T53" fmla="*/ 9755 h 515"/>
                <a:gd name="T54" fmla="*/ 15736 w 756"/>
                <a:gd name="T55" fmla="*/ 9839 h 515"/>
                <a:gd name="T56" fmla="*/ 15368 w 756"/>
                <a:gd name="T57" fmla="*/ 10205 h 515"/>
                <a:gd name="T58" fmla="*/ 18288 w 756"/>
                <a:gd name="T59" fmla="*/ 9839 h 515"/>
                <a:gd name="T60" fmla="*/ 17555 w 756"/>
                <a:gd name="T61" fmla="*/ 10865 h 515"/>
                <a:gd name="T62" fmla="*/ 17979 w 756"/>
                <a:gd name="T63" fmla="*/ 11344 h 515"/>
                <a:gd name="T64" fmla="*/ 19116 w 756"/>
                <a:gd name="T65" fmla="*/ 12308 h 515"/>
                <a:gd name="T66" fmla="*/ 21705 w 756"/>
                <a:gd name="T67" fmla="*/ 11122 h 515"/>
                <a:gd name="T68" fmla="*/ 23177 w 756"/>
                <a:gd name="T69" fmla="*/ 10152 h 515"/>
                <a:gd name="T70" fmla="*/ 20976 w 756"/>
                <a:gd name="T71" fmla="*/ 10566 h 515"/>
                <a:gd name="T72" fmla="*/ 20260 w 756"/>
                <a:gd name="T73" fmla="*/ 9727 h 515"/>
                <a:gd name="T74" fmla="*/ 19116 w 756"/>
                <a:gd name="T75" fmla="*/ 9780 h 515"/>
                <a:gd name="T76" fmla="*/ 19393 w 756"/>
                <a:gd name="T77" fmla="*/ 9534 h 515"/>
                <a:gd name="T78" fmla="*/ 20292 w 756"/>
                <a:gd name="T79" fmla="*/ 9559 h 515"/>
                <a:gd name="T80" fmla="*/ 20432 w 756"/>
                <a:gd name="T81" fmla="*/ 8472 h 515"/>
                <a:gd name="T82" fmla="*/ 22674 w 756"/>
                <a:gd name="T83" fmla="*/ 7759 h 515"/>
                <a:gd name="T84" fmla="*/ 23817 w 756"/>
                <a:gd name="T85" fmla="*/ 6836 h 515"/>
                <a:gd name="T86" fmla="*/ 26058 w 756"/>
                <a:gd name="T87" fmla="*/ 4784 h 515"/>
                <a:gd name="T88" fmla="*/ 25222 w 756"/>
                <a:gd name="T89" fmla="*/ 3701 h 515"/>
                <a:gd name="T90" fmla="*/ 25321 w 756"/>
                <a:gd name="T91" fmla="*/ 2553 h 515"/>
                <a:gd name="T92" fmla="*/ 24150 w 756"/>
                <a:gd name="T93" fmla="*/ 1996 h 515"/>
                <a:gd name="T94" fmla="*/ 23273 w 756"/>
                <a:gd name="T95" fmla="*/ 2117 h 515"/>
                <a:gd name="T96" fmla="*/ 21870 w 756"/>
                <a:gd name="T97" fmla="*/ 2317 h 515"/>
                <a:gd name="T98" fmla="*/ 20668 w 756"/>
                <a:gd name="T99" fmla="*/ 1749 h 515"/>
                <a:gd name="T100" fmla="*/ 19293 w 756"/>
                <a:gd name="T101" fmla="*/ 2302 h 515"/>
                <a:gd name="T102" fmla="*/ 17352 w 756"/>
                <a:gd name="T103" fmla="*/ 1720 h 515"/>
                <a:gd name="T104" fmla="*/ 16148 w 756"/>
                <a:gd name="T105" fmla="*/ 1504 h 515"/>
                <a:gd name="T106" fmla="*/ 15671 w 756"/>
                <a:gd name="T107" fmla="*/ 757 h 515"/>
                <a:gd name="T108" fmla="*/ 13592 w 756"/>
                <a:gd name="T109" fmla="*/ 175 h 515"/>
                <a:gd name="T110" fmla="*/ 12022 w 756"/>
                <a:gd name="T111" fmla="*/ 1255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6"/>
                <a:gd name="T169" fmla="*/ 0 h 515"/>
                <a:gd name="T170" fmla="*/ 756 w 756"/>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6" h="515">
                  <a:moveTo>
                    <a:pt x="377" y="481"/>
                  </a:moveTo>
                  <a:cubicBezTo>
                    <a:pt x="381" y="480"/>
                    <a:pt x="381" y="480"/>
                    <a:pt x="381" y="480"/>
                  </a:cubicBezTo>
                  <a:cubicBezTo>
                    <a:pt x="386" y="473"/>
                    <a:pt x="386" y="473"/>
                    <a:pt x="386" y="473"/>
                  </a:cubicBezTo>
                  <a:cubicBezTo>
                    <a:pt x="390" y="466"/>
                    <a:pt x="390" y="466"/>
                    <a:pt x="390" y="466"/>
                  </a:cubicBezTo>
                  <a:cubicBezTo>
                    <a:pt x="384" y="471"/>
                    <a:pt x="384" y="471"/>
                    <a:pt x="384" y="471"/>
                  </a:cubicBezTo>
                  <a:lnTo>
                    <a:pt x="377" y="481"/>
                  </a:lnTo>
                  <a:close/>
                  <a:moveTo>
                    <a:pt x="338" y="50"/>
                  </a:moveTo>
                  <a:cubicBezTo>
                    <a:pt x="338" y="50"/>
                    <a:pt x="336" y="56"/>
                    <a:pt x="325" y="57"/>
                  </a:cubicBezTo>
                  <a:cubicBezTo>
                    <a:pt x="314" y="58"/>
                    <a:pt x="313" y="77"/>
                    <a:pt x="312" y="90"/>
                  </a:cubicBezTo>
                  <a:cubicBezTo>
                    <a:pt x="311" y="104"/>
                    <a:pt x="321" y="106"/>
                    <a:pt x="318" y="111"/>
                  </a:cubicBezTo>
                  <a:cubicBezTo>
                    <a:pt x="314" y="116"/>
                    <a:pt x="308" y="106"/>
                    <a:pt x="303" y="101"/>
                  </a:cubicBezTo>
                  <a:cubicBezTo>
                    <a:pt x="296" y="94"/>
                    <a:pt x="283" y="108"/>
                    <a:pt x="283" y="108"/>
                  </a:cubicBezTo>
                  <a:cubicBezTo>
                    <a:pt x="280" y="105"/>
                    <a:pt x="280" y="105"/>
                    <a:pt x="280" y="105"/>
                  </a:cubicBezTo>
                  <a:cubicBezTo>
                    <a:pt x="271" y="109"/>
                    <a:pt x="271" y="109"/>
                    <a:pt x="271" y="109"/>
                  </a:cubicBezTo>
                  <a:cubicBezTo>
                    <a:pt x="271" y="109"/>
                    <a:pt x="271" y="117"/>
                    <a:pt x="266" y="117"/>
                  </a:cubicBezTo>
                  <a:cubicBezTo>
                    <a:pt x="260" y="118"/>
                    <a:pt x="260" y="105"/>
                    <a:pt x="260" y="105"/>
                  </a:cubicBezTo>
                  <a:cubicBezTo>
                    <a:pt x="254" y="102"/>
                    <a:pt x="254" y="102"/>
                    <a:pt x="254" y="102"/>
                  </a:cubicBezTo>
                  <a:cubicBezTo>
                    <a:pt x="252" y="108"/>
                    <a:pt x="252" y="108"/>
                    <a:pt x="252" y="108"/>
                  </a:cubicBezTo>
                  <a:cubicBezTo>
                    <a:pt x="243" y="110"/>
                    <a:pt x="243" y="110"/>
                    <a:pt x="243" y="110"/>
                  </a:cubicBezTo>
                  <a:cubicBezTo>
                    <a:pt x="243" y="110"/>
                    <a:pt x="244" y="118"/>
                    <a:pt x="239" y="119"/>
                  </a:cubicBezTo>
                  <a:cubicBezTo>
                    <a:pt x="234" y="120"/>
                    <a:pt x="236" y="111"/>
                    <a:pt x="236" y="111"/>
                  </a:cubicBezTo>
                  <a:cubicBezTo>
                    <a:pt x="227" y="113"/>
                    <a:pt x="227" y="113"/>
                    <a:pt x="227" y="113"/>
                  </a:cubicBezTo>
                  <a:cubicBezTo>
                    <a:pt x="224" y="118"/>
                    <a:pt x="224" y="118"/>
                    <a:pt x="224" y="118"/>
                  </a:cubicBezTo>
                  <a:cubicBezTo>
                    <a:pt x="219" y="110"/>
                    <a:pt x="219" y="110"/>
                    <a:pt x="219" y="110"/>
                  </a:cubicBezTo>
                  <a:cubicBezTo>
                    <a:pt x="210" y="118"/>
                    <a:pt x="210" y="118"/>
                    <a:pt x="210" y="118"/>
                  </a:cubicBezTo>
                  <a:cubicBezTo>
                    <a:pt x="202" y="118"/>
                    <a:pt x="202" y="118"/>
                    <a:pt x="202" y="118"/>
                  </a:cubicBezTo>
                  <a:cubicBezTo>
                    <a:pt x="202" y="118"/>
                    <a:pt x="205" y="126"/>
                    <a:pt x="202" y="126"/>
                  </a:cubicBezTo>
                  <a:cubicBezTo>
                    <a:pt x="198" y="126"/>
                    <a:pt x="197" y="120"/>
                    <a:pt x="197" y="120"/>
                  </a:cubicBezTo>
                  <a:cubicBezTo>
                    <a:pt x="197" y="120"/>
                    <a:pt x="193" y="119"/>
                    <a:pt x="185" y="121"/>
                  </a:cubicBezTo>
                  <a:cubicBezTo>
                    <a:pt x="177" y="123"/>
                    <a:pt x="180" y="118"/>
                    <a:pt x="175" y="113"/>
                  </a:cubicBezTo>
                  <a:cubicBezTo>
                    <a:pt x="170" y="106"/>
                    <a:pt x="164" y="118"/>
                    <a:pt x="164" y="118"/>
                  </a:cubicBezTo>
                  <a:cubicBezTo>
                    <a:pt x="153" y="113"/>
                    <a:pt x="153" y="113"/>
                    <a:pt x="153" y="113"/>
                  </a:cubicBezTo>
                  <a:cubicBezTo>
                    <a:pt x="146" y="117"/>
                    <a:pt x="146" y="117"/>
                    <a:pt x="146" y="117"/>
                  </a:cubicBezTo>
                  <a:cubicBezTo>
                    <a:pt x="140" y="113"/>
                    <a:pt x="140" y="113"/>
                    <a:pt x="140" y="113"/>
                  </a:cubicBezTo>
                  <a:cubicBezTo>
                    <a:pt x="130" y="113"/>
                    <a:pt x="130" y="113"/>
                    <a:pt x="130" y="113"/>
                  </a:cubicBezTo>
                  <a:cubicBezTo>
                    <a:pt x="130" y="113"/>
                    <a:pt x="122" y="111"/>
                    <a:pt x="116" y="113"/>
                  </a:cubicBezTo>
                  <a:cubicBezTo>
                    <a:pt x="111" y="115"/>
                    <a:pt x="108" y="118"/>
                    <a:pt x="99" y="117"/>
                  </a:cubicBezTo>
                  <a:cubicBezTo>
                    <a:pt x="91" y="116"/>
                    <a:pt x="90" y="117"/>
                    <a:pt x="81" y="121"/>
                  </a:cubicBezTo>
                  <a:cubicBezTo>
                    <a:pt x="73" y="125"/>
                    <a:pt x="67" y="122"/>
                    <a:pt x="60" y="127"/>
                  </a:cubicBezTo>
                  <a:cubicBezTo>
                    <a:pt x="52" y="132"/>
                    <a:pt x="60" y="139"/>
                    <a:pt x="51" y="145"/>
                  </a:cubicBezTo>
                  <a:cubicBezTo>
                    <a:pt x="43" y="151"/>
                    <a:pt x="42" y="146"/>
                    <a:pt x="37" y="146"/>
                  </a:cubicBezTo>
                  <a:cubicBezTo>
                    <a:pt x="32" y="146"/>
                    <a:pt x="32" y="153"/>
                    <a:pt x="32" y="155"/>
                  </a:cubicBezTo>
                  <a:cubicBezTo>
                    <a:pt x="33" y="158"/>
                    <a:pt x="35" y="162"/>
                    <a:pt x="35" y="166"/>
                  </a:cubicBezTo>
                  <a:cubicBezTo>
                    <a:pt x="35" y="172"/>
                    <a:pt x="40" y="173"/>
                    <a:pt x="44" y="177"/>
                  </a:cubicBezTo>
                  <a:cubicBezTo>
                    <a:pt x="48" y="180"/>
                    <a:pt x="50" y="185"/>
                    <a:pt x="52" y="188"/>
                  </a:cubicBezTo>
                  <a:cubicBezTo>
                    <a:pt x="55" y="192"/>
                    <a:pt x="63" y="195"/>
                    <a:pt x="63" y="195"/>
                  </a:cubicBezTo>
                  <a:cubicBezTo>
                    <a:pt x="60" y="198"/>
                    <a:pt x="60" y="198"/>
                    <a:pt x="60" y="198"/>
                  </a:cubicBezTo>
                  <a:cubicBezTo>
                    <a:pt x="60" y="198"/>
                    <a:pt x="56" y="199"/>
                    <a:pt x="55" y="201"/>
                  </a:cubicBezTo>
                  <a:cubicBezTo>
                    <a:pt x="54" y="203"/>
                    <a:pt x="58" y="204"/>
                    <a:pt x="61" y="205"/>
                  </a:cubicBezTo>
                  <a:cubicBezTo>
                    <a:pt x="64" y="208"/>
                    <a:pt x="64" y="216"/>
                    <a:pt x="61" y="224"/>
                  </a:cubicBezTo>
                  <a:cubicBezTo>
                    <a:pt x="58" y="231"/>
                    <a:pt x="47" y="228"/>
                    <a:pt x="47" y="228"/>
                  </a:cubicBezTo>
                  <a:cubicBezTo>
                    <a:pt x="47" y="228"/>
                    <a:pt x="37" y="246"/>
                    <a:pt x="33" y="249"/>
                  </a:cubicBezTo>
                  <a:cubicBezTo>
                    <a:pt x="30" y="253"/>
                    <a:pt x="29" y="264"/>
                    <a:pt x="25" y="271"/>
                  </a:cubicBezTo>
                  <a:cubicBezTo>
                    <a:pt x="22" y="278"/>
                    <a:pt x="12" y="288"/>
                    <a:pt x="12" y="288"/>
                  </a:cubicBezTo>
                  <a:cubicBezTo>
                    <a:pt x="12" y="288"/>
                    <a:pt x="18" y="295"/>
                    <a:pt x="18" y="300"/>
                  </a:cubicBezTo>
                  <a:cubicBezTo>
                    <a:pt x="19" y="305"/>
                    <a:pt x="18" y="308"/>
                    <a:pt x="19" y="311"/>
                  </a:cubicBezTo>
                  <a:cubicBezTo>
                    <a:pt x="21" y="314"/>
                    <a:pt x="29" y="316"/>
                    <a:pt x="29" y="316"/>
                  </a:cubicBezTo>
                  <a:cubicBezTo>
                    <a:pt x="28" y="322"/>
                    <a:pt x="28" y="322"/>
                    <a:pt x="28" y="322"/>
                  </a:cubicBezTo>
                  <a:cubicBezTo>
                    <a:pt x="14" y="318"/>
                    <a:pt x="14" y="318"/>
                    <a:pt x="14" y="318"/>
                  </a:cubicBezTo>
                  <a:cubicBezTo>
                    <a:pt x="9" y="330"/>
                    <a:pt x="9" y="330"/>
                    <a:pt x="9" y="330"/>
                  </a:cubicBezTo>
                  <a:cubicBezTo>
                    <a:pt x="8" y="343"/>
                    <a:pt x="8" y="343"/>
                    <a:pt x="8" y="343"/>
                  </a:cubicBezTo>
                  <a:cubicBezTo>
                    <a:pt x="8" y="343"/>
                    <a:pt x="0" y="351"/>
                    <a:pt x="0" y="355"/>
                  </a:cubicBezTo>
                  <a:cubicBezTo>
                    <a:pt x="0" y="359"/>
                    <a:pt x="2" y="366"/>
                    <a:pt x="2" y="366"/>
                  </a:cubicBezTo>
                  <a:cubicBezTo>
                    <a:pt x="2" y="366"/>
                    <a:pt x="6" y="366"/>
                    <a:pt x="8" y="368"/>
                  </a:cubicBezTo>
                  <a:cubicBezTo>
                    <a:pt x="10" y="369"/>
                    <a:pt x="13" y="374"/>
                    <a:pt x="13" y="374"/>
                  </a:cubicBezTo>
                  <a:cubicBezTo>
                    <a:pt x="13" y="374"/>
                    <a:pt x="16" y="373"/>
                    <a:pt x="19" y="373"/>
                  </a:cubicBezTo>
                  <a:cubicBezTo>
                    <a:pt x="22" y="374"/>
                    <a:pt x="22" y="377"/>
                    <a:pt x="24" y="379"/>
                  </a:cubicBezTo>
                  <a:cubicBezTo>
                    <a:pt x="26" y="383"/>
                    <a:pt x="28" y="379"/>
                    <a:pt x="35" y="381"/>
                  </a:cubicBezTo>
                  <a:cubicBezTo>
                    <a:pt x="43" y="383"/>
                    <a:pt x="37" y="388"/>
                    <a:pt x="37" y="388"/>
                  </a:cubicBezTo>
                  <a:cubicBezTo>
                    <a:pt x="40" y="389"/>
                    <a:pt x="40" y="389"/>
                    <a:pt x="40" y="389"/>
                  </a:cubicBezTo>
                  <a:cubicBezTo>
                    <a:pt x="42" y="384"/>
                    <a:pt x="42" y="384"/>
                    <a:pt x="42" y="384"/>
                  </a:cubicBezTo>
                  <a:cubicBezTo>
                    <a:pt x="46" y="385"/>
                    <a:pt x="46" y="385"/>
                    <a:pt x="46" y="385"/>
                  </a:cubicBezTo>
                  <a:cubicBezTo>
                    <a:pt x="46" y="385"/>
                    <a:pt x="45" y="374"/>
                    <a:pt x="50" y="374"/>
                  </a:cubicBezTo>
                  <a:cubicBezTo>
                    <a:pt x="57" y="374"/>
                    <a:pt x="51" y="384"/>
                    <a:pt x="64" y="383"/>
                  </a:cubicBezTo>
                  <a:cubicBezTo>
                    <a:pt x="76" y="382"/>
                    <a:pt x="99" y="381"/>
                    <a:pt x="99" y="381"/>
                  </a:cubicBezTo>
                  <a:cubicBezTo>
                    <a:pt x="99" y="381"/>
                    <a:pt x="108" y="374"/>
                    <a:pt x="113" y="376"/>
                  </a:cubicBezTo>
                  <a:cubicBezTo>
                    <a:pt x="117" y="377"/>
                    <a:pt x="127" y="390"/>
                    <a:pt x="137" y="388"/>
                  </a:cubicBezTo>
                  <a:cubicBezTo>
                    <a:pt x="146" y="385"/>
                    <a:pt x="134" y="378"/>
                    <a:pt x="150" y="374"/>
                  </a:cubicBezTo>
                  <a:cubicBezTo>
                    <a:pt x="165" y="370"/>
                    <a:pt x="182" y="361"/>
                    <a:pt x="182" y="361"/>
                  </a:cubicBezTo>
                  <a:cubicBezTo>
                    <a:pt x="182" y="361"/>
                    <a:pt x="186" y="340"/>
                    <a:pt x="202" y="339"/>
                  </a:cubicBezTo>
                  <a:cubicBezTo>
                    <a:pt x="202" y="336"/>
                    <a:pt x="202" y="336"/>
                    <a:pt x="202" y="336"/>
                  </a:cubicBezTo>
                  <a:cubicBezTo>
                    <a:pt x="205" y="336"/>
                    <a:pt x="205" y="336"/>
                    <a:pt x="205" y="336"/>
                  </a:cubicBezTo>
                  <a:cubicBezTo>
                    <a:pt x="205" y="336"/>
                    <a:pt x="198" y="329"/>
                    <a:pt x="204" y="328"/>
                  </a:cubicBezTo>
                  <a:cubicBezTo>
                    <a:pt x="210" y="326"/>
                    <a:pt x="211" y="330"/>
                    <a:pt x="214" y="330"/>
                  </a:cubicBezTo>
                  <a:cubicBezTo>
                    <a:pt x="217" y="330"/>
                    <a:pt x="215" y="324"/>
                    <a:pt x="215" y="324"/>
                  </a:cubicBezTo>
                  <a:cubicBezTo>
                    <a:pt x="222" y="327"/>
                    <a:pt x="222" y="327"/>
                    <a:pt x="222" y="327"/>
                  </a:cubicBezTo>
                  <a:cubicBezTo>
                    <a:pt x="226" y="322"/>
                    <a:pt x="226" y="322"/>
                    <a:pt x="226" y="322"/>
                  </a:cubicBezTo>
                  <a:cubicBezTo>
                    <a:pt x="234" y="323"/>
                    <a:pt x="234" y="323"/>
                    <a:pt x="234" y="323"/>
                  </a:cubicBezTo>
                  <a:cubicBezTo>
                    <a:pt x="234" y="323"/>
                    <a:pt x="231" y="314"/>
                    <a:pt x="240" y="318"/>
                  </a:cubicBezTo>
                  <a:cubicBezTo>
                    <a:pt x="247" y="320"/>
                    <a:pt x="253" y="324"/>
                    <a:pt x="253" y="324"/>
                  </a:cubicBezTo>
                  <a:cubicBezTo>
                    <a:pt x="259" y="324"/>
                    <a:pt x="259" y="324"/>
                    <a:pt x="259" y="324"/>
                  </a:cubicBezTo>
                  <a:cubicBezTo>
                    <a:pt x="261" y="329"/>
                    <a:pt x="261" y="329"/>
                    <a:pt x="261" y="329"/>
                  </a:cubicBezTo>
                  <a:cubicBezTo>
                    <a:pt x="273" y="325"/>
                    <a:pt x="273" y="325"/>
                    <a:pt x="273" y="325"/>
                  </a:cubicBezTo>
                  <a:cubicBezTo>
                    <a:pt x="272" y="331"/>
                    <a:pt x="272" y="331"/>
                    <a:pt x="272" y="331"/>
                  </a:cubicBezTo>
                  <a:cubicBezTo>
                    <a:pt x="276" y="330"/>
                    <a:pt x="276" y="330"/>
                    <a:pt x="276" y="330"/>
                  </a:cubicBezTo>
                  <a:cubicBezTo>
                    <a:pt x="281" y="335"/>
                    <a:pt x="281" y="335"/>
                    <a:pt x="281" y="335"/>
                  </a:cubicBezTo>
                  <a:cubicBezTo>
                    <a:pt x="281" y="335"/>
                    <a:pt x="278" y="328"/>
                    <a:pt x="281" y="328"/>
                  </a:cubicBezTo>
                  <a:cubicBezTo>
                    <a:pt x="285" y="328"/>
                    <a:pt x="295" y="329"/>
                    <a:pt x="295" y="329"/>
                  </a:cubicBezTo>
                  <a:cubicBezTo>
                    <a:pt x="301" y="338"/>
                    <a:pt x="301" y="338"/>
                    <a:pt x="301" y="338"/>
                  </a:cubicBezTo>
                  <a:cubicBezTo>
                    <a:pt x="308" y="337"/>
                    <a:pt x="308" y="337"/>
                    <a:pt x="308" y="337"/>
                  </a:cubicBezTo>
                  <a:cubicBezTo>
                    <a:pt x="311" y="332"/>
                    <a:pt x="311" y="332"/>
                    <a:pt x="311" y="332"/>
                  </a:cubicBezTo>
                  <a:cubicBezTo>
                    <a:pt x="311" y="332"/>
                    <a:pt x="320" y="343"/>
                    <a:pt x="320" y="348"/>
                  </a:cubicBezTo>
                  <a:cubicBezTo>
                    <a:pt x="320" y="355"/>
                    <a:pt x="318" y="361"/>
                    <a:pt x="318" y="361"/>
                  </a:cubicBezTo>
                  <a:cubicBezTo>
                    <a:pt x="322" y="368"/>
                    <a:pt x="322" y="368"/>
                    <a:pt x="322" y="368"/>
                  </a:cubicBezTo>
                  <a:cubicBezTo>
                    <a:pt x="322" y="368"/>
                    <a:pt x="326" y="367"/>
                    <a:pt x="327" y="368"/>
                  </a:cubicBezTo>
                  <a:cubicBezTo>
                    <a:pt x="328" y="369"/>
                    <a:pt x="336" y="374"/>
                    <a:pt x="336" y="374"/>
                  </a:cubicBezTo>
                  <a:cubicBezTo>
                    <a:pt x="339" y="369"/>
                    <a:pt x="339" y="369"/>
                    <a:pt x="339" y="369"/>
                  </a:cubicBezTo>
                  <a:cubicBezTo>
                    <a:pt x="343" y="377"/>
                    <a:pt x="343" y="377"/>
                    <a:pt x="343" y="377"/>
                  </a:cubicBezTo>
                  <a:cubicBezTo>
                    <a:pt x="343" y="377"/>
                    <a:pt x="341" y="393"/>
                    <a:pt x="349" y="394"/>
                  </a:cubicBezTo>
                  <a:cubicBezTo>
                    <a:pt x="355" y="395"/>
                    <a:pt x="359" y="391"/>
                    <a:pt x="362" y="398"/>
                  </a:cubicBezTo>
                  <a:cubicBezTo>
                    <a:pt x="367" y="403"/>
                    <a:pt x="362" y="419"/>
                    <a:pt x="367" y="420"/>
                  </a:cubicBezTo>
                  <a:cubicBezTo>
                    <a:pt x="371" y="421"/>
                    <a:pt x="378" y="424"/>
                    <a:pt x="378" y="424"/>
                  </a:cubicBezTo>
                  <a:cubicBezTo>
                    <a:pt x="367" y="430"/>
                    <a:pt x="367" y="430"/>
                    <a:pt x="367" y="430"/>
                  </a:cubicBezTo>
                  <a:cubicBezTo>
                    <a:pt x="367" y="430"/>
                    <a:pt x="365" y="424"/>
                    <a:pt x="362" y="424"/>
                  </a:cubicBezTo>
                  <a:cubicBezTo>
                    <a:pt x="360" y="424"/>
                    <a:pt x="362" y="431"/>
                    <a:pt x="358" y="432"/>
                  </a:cubicBezTo>
                  <a:cubicBezTo>
                    <a:pt x="354" y="433"/>
                    <a:pt x="346" y="426"/>
                    <a:pt x="346" y="426"/>
                  </a:cubicBezTo>
                  <a:cubicBezTo>
                    <a:pt x="346" y="426"/>
                    <a:pt x="343" y="435"/>
                    <a:pt x="340" y="435"/>
                  </a:cubicBezTo>
                  <a:cubicBezTo>
                    <a:pt x="337" y="435"/>
                    <a:pt x="342" y="417"/>
                    <a:pt x="326" y="430"/>
                  </a:cubicBezTo>
                  <a:cubicBezTo>
                    <a:pt x="321" y="435"/>
                    <a:pt x="334" y="448"/>
                    <a:pt x="334" y="448"/>
                  </a:cubicBezTo>
                  <a:cubicBezTo>
                    <a:pt x="334" y="462"/>
                    <a:pt x="334" y="462"/>
                    <a:pt x="334" y="462"/>
                  </a:cubicBezTo>
                  <a:cubicBezTo>
                    <a:pt x="325" y="468"/>
                    <a:pt x="325" y="468"/>
                    <a:pt x="325" y="468"/>
                  </a:cubicBezTo>
                  <a:cubicBezTo>
                    <a:pt x="328" y="473"/>
                    <a:pt x="328" y="473"/>
                    <a:pt x="328" y="473"/>
                  </a:cubicBezTo>
                  <a:cubicBezTo>
                    <a:pt x="317" y="485"/>
                    <a:pt x="317" y="485"/>
                    <a:pt x="317" y="485"/>
                  </a:cubicBezTo>
                  <a:cubicBezTo>
                    <a:pt x="317" y="485"/>
                    <a:pt x="325" y="494"/>
                    <a:pt x="322" y="497"/>
                  </a:cubicBezTo>
                  <a:cubicBezTo>
                    <a:pt x="319" y="501"/>
                    <a:pt x="310" y="499"/>
                    <a:pt x="310" y="499"/>
                  </a:cubicBezTo>
                  <a:cubicBezTo>
                    <a:pt x="307" y="502"/>
                    <a:pt x="307" y="502"/>
                    <a:pt x="307" y="502"/>
                  </a:cubicBezTo>
                  <a:cubicBezTo>
                    <a:pt x="312" y="504"/>
                    <a:pt x="312" y="504"/>
                    <a:pt x="312" y="504"/>
                  </a:cubicBezTo>
                  <a:cubicBezTo>
                    <a:pt x="312" y="504"/>
                    <a:pt x="311" y="510"/>
                    <a:pt x="322" y="512"/>
                  </a:cubicBezTo>
                  <a:cubicBezTo>
                    <a:pt x="334" y="515"/>
                    <a:pt x="337" y="514"/>
                    <a:pt x="337" y="514"/>
                  </a:cubicBezTo>
                  <a:cubicBezTo>
                    <a:pt x="337" y="507"/>
                    <a:pt x="337" y="507"/>
                    <a:pt x="337" y="507"/>
                  </a:cubicBezTo>
                  <a:cubicBezTo>
                    <a:pt x="342" y="507"/>
                    <a:pt x="342" y="507"/>
                    <a:pt x="342" y="507"/>
                  </a:cubicBezTo>
                  <a:cubicBezTo>
                    <a:pt x="342" y="507"/>
                    <a:pt x="354" y="492"/>
                    <a:pt x="363" y="493"/>
                  </a:cubicBezTo>
                  <a:cubicBezTo>
                    <a:pt x="374" y="495"/>
                    <a:pt x="378" y="504"/>
                    <a:pt x="378" y="504"/>
                  </a:cubicBezTo>
                  <a:cubicBezTo>
                    <a:pt x="378" y="505"/>
                    <a:pt x="378" y="505"/>
                    <a:pt x="378" y="505"/>
                  </a:cubicBezTo>
                  <a:cubicBezTo>
                    <a:pt x="379" y="503"/>
                    <a:pt x="382" y="500"/>
                    <a:pt x="381" y="497"/>
                  </a:cubicBezTo>
                  <a:cubicBezTo>
                    <a:pt x="379" y="494"/>
                    <a:pt x="376" y="490"/>
                    <a:pt x="376" y="490"/>
                  </a:cubicBezTo>
                  <a:cubicBezTo>
                    <a:pt x="371" y="489"/>
                    <a:pt x="371" y="489"/>
                    <a:pt x="371" y="489"/>
                  </a:cubicBezTo>
                  <a:cubicBezTo>
                    <a:pt x="374" y="485"/>
                    <a:pt x="374" y="485"/>
                    <a:pt x="374" y="485"/>
                  </a:cubicBezTo>
                  <a:cubicBezTo>
                    <a:pt x="373" y="484"/>
                    <a:pt x="373" y="484"/>
                    <a:pt x="373" y="484"/>
                  </a:cubicBezTo>
                  <a:cubicBezTo>
                    <a:pt x="369" y="484"/>
                    <a:pt x="369" y="484"/>
                    <a:pt x="369" y="484"/>
                  </a:cubicBezTo>
                  <a:cubicBezTo>
                    <a:pt x="366" y="468"/>
                    <a:pt x="366" y="468"/>
                    <a:pt x="366" y="468"/>
                  </a:cubicBezTo>
                  <a:cubicBezTo>
                    <a:pt x="369" y="467"/>
                    <a:pt x="369" y="467"/>
                    <a:pt x="369" y="467"/>
                  </a:cubicBezTo>
                  <a:cubicBezTo>
                    <a:pt x="371" y="474"/>
                    <a:pt x="371" y="474"/>
                    <a:pt x="371" y="474"/>
                  </a:cubicBezTo>
                  <a:cubicBezTo>
                    <a:pt x="375" y="481"/>
                    <a:pt x="375" y="481"/>
                    <a:pt x="375" y="481"/>
                  </a:cubicBezTo>
                  <a:cubicBezTo>
                    <a:pt x="378" y="477"/>
                    <a:pt x="378" y="477"/>
                    <a:pt x="378" y="477"/>
                  </a:cubicBezTo>
                  <a:cubicBezTo>
                    <a:pt x="377" y="472"/>
                    <a:pt x="377" y="472"/>
                    <a:pt x="377" y="472"/>
                  </a:cubicBezTo>
                  <a:cubicBezTo>
                    <a:pt x="383" y="471"/>
                    <a:pt x="383" y="471"/>
                    <a:pt x="383" y="471"/>
                  </a:cubicBezTo>
                  <a:cubicBezTo>
                    <a:pt x="379" y="463"/>
                    <a:pt x="379" y="463"/>
                    <a:pt x="379" y="463"/>
                  </a:cubicBezTo>
                  <a:cubicBezTo>
                    <a:pt x="387" y="464"/>
                    <a:pt x="387" y="464"/>
                    <a:pt x="387" y="464"/>
                  </a:cubicBezTo>
                  <a:cubicBezTo>
                    <a:pt x="387" y="460"/>
                    <a:pt x="387" y="460"/>
                    <a:pt x="387" y="460"/>
                  </a:cubicBezTo>
                  <a:cubicBezTo>
                    <a:pt x="390" y="463"/>
                    <a:pt x="390" y="463"/>
                    <a:pt x="390" y="463"/>
                  </a:cubicBezTo>
                  <a:cubicBezTo>
                    <a:pt x="402" y="449"/>
                    <a:pt x="402" y="449"/>
                    <a:pt x="402" y="449"/>
                  </a:cubicBezTo>
                  <a:cubicBezTo>
                    <a:pt x="394" y="439"/>
                    <a:pt x="394" y="439"/>
                    <a:pt x="394" y="439"/>
                  </a:cubicBezTo>
                  <a:cubicBezTo>
                    <a:pt x="394" y="439"/>
                    <a:pt x="378" y="437"/>
                    <a:pt x="381" y="432"/>
                  </a:cubicBezTo>
                  <a:cubicBezTo>
                    <a:pt x="382" y="427"/>
                    <a:pt x="388" y="429"/>
                    <a:pt x="388" y="429"/>
                  </a:cubicBezTo>
                  <a:cubicBezTo>
                    <a:pt x="400" y="441"/>
                    <a:pt x="400" y="441"/>
                    <a:pt x="400" y="441"/>
                  </a:cubicBezTo>
                  <a:cubicBezTo>
                    <a:pt x="407" y="419"/>
                    <a:pt x="407" y="419"/>
                    <a:pt x="407" y="419"/>
                  </a:cubicBezTo>
                  <a:cubicBezTo>
                    <a:pt x="407" y="410"/>
                    <a:pt x="407" y="410"/>
                    <a:pt x="407" y="410"/>
                  </a:cubicBezTo>
                  <a:cubicBezTo>
                    <a:pt x="421" y="405"/>
                    <a:pt x="421" y="405"/>
                    <a:pt x="421" y="405"/>
                  </a:cubicBezTo>
                  <a:cubicBezTo>
                    <a:pt x="425" y="388"/>
                    <a:pt x="425" y="388"/>
                    <a:pt x="425" y="388"/>
                  </a:cubicBezTo>
                  <a:cubicBezTo>
                    <a:pt x="426" y="394"/>
                    <a:pt x="426" y="394"/>
                    <a:pt x="426" y="394"/>
                  </a:cubicBezTo>
                  <a:cubicBezTo>
                    <a:pt x="435" y="387"/>
                    <a:pt x="435" y="387"/>
                    <a:pt x="435" y="387"/>
                  </a:cubicBezTo>
                  <a:cubicBezTo>
                    <a:pt x="435" y="387"/>
                    <a:pt x="437" y="388"/>
                    <a:pt x="441" y="386"/>
                  </a:cubicBezTo>
                  <a:cubicBezTo>
                    <a:pt x="447" y="385"/>
                    <a:pt x="447" y="367"/>
                    <a:pt x="447" y="367"/>
                  </a:cubicBezTo>
                  <a:cubicBezTo>
                    <a:pt x="447" y="367"/>
                    <a:pt x="447" y="381"/>
                    <a:pt x="453" y="381"/>
                  </a:cubicBezTo>
                  <a:cubicBezTo>
                    <a:pt x="459" y="381"/>
                    <a:pt x="470" y="384"/>
                    <a:pt x="470" y="384"/>
                  </a:cubicBezTo>
                  <a:cubicBezTo>
                    <a:pt x="457" y="387"/>
                    <a:pt x="457" y="387"/>
                    <a:pt x="457" y="387"/>
                  </a:cubicBezTo>
                  <a:cubicBezTo>
                    <a:pt x="456" y="390"/>
                    <a:pt x="456" y="390"/>
                    <a:pt x="456" y="390"/>
                  </a:cubicBezTo>
                  <a:cubicBezTo>
                    <a:pt x="443" y="391"/>
                    <a:pt x="443" y="391"/>
                    <a:pt x="443" y="391"/>
                  </a:cubicBezTo>
                  <a:cubicBezTo>
                    <a:pt x="437" y="393"/>
                    <a:pt x="437" y="393"/>
                    <a:pt x="437" y="393"/>
                  </a:cubicBezTo>
                  <a:cubicBezTo>
                    <a:pt x="442" y="395"/>
                    <a:pt x="442" y="395"/>
                    <a:pt x="442" y="395"/>
                  </a:cubicBezTo>
                  <a:cubicBezTo>
                    <a:pt x="447" y="394"/>
                    <a:pt x="447" y="394"/>
                    <a:pt x="447" y="394"/>
                  </a:cubicBezTo>
                  <a:cubicBezTo>
                    <a:pt x="447" y="394"/>
                    <a:pt x="463" y="392"/>
                    <a:pt x="459" y="395"/>
                  </a:cubicBezTo>
                  <a:cubicBezTo>
                    <a:pt x="456" y="400"/>
                    <a:pt x="445" y="405"/>
                    <a:pt x="445" y="405"/>
                  </a:cubicBezTo>
                  <a:cubicBezTo>
                    <a:pt x="451" y="407"/>
                    <a:pt x="451" y="407"/>
                    <a:pt x="451" y="407"/>
                  </a:cubicBezTo>
                  <a:cubicBezTo>
                    <a:pt x="451" y="407"/>
                    <a:pt x="459" y="402"/>
                    <a:pt x="464" y="404"/>
                  </a:cubicBezTo>
                  <a:cubicBezTo>
                    <a:pt x="467" y="406"/>
                    <a:pt x="472" y="411"/>
                    <a:pt x="482" y="410"/>
                  </a:cubicBezTo>
                  <a:cubicBezTo>
                    <a:pt x="490" y="408"/>
                    <a:pt x="499" y="402"/>
                    <a:pt x="504" y="400"/>
                  </a:cubicBezTo>
                  <a:cubicBezTo>
                    <a:pt x="510" y="398"/>
                    <a:pt x="526" y="398"/>
                    <a:pt x="526" y="398"/>
                  </a:cubicBezTo>
                  <a:cubicBezTo>
                    <a:pt x="530" y="390"/>
                    <a:pt x="530" y="390"/>
                    <a:pt x="530" y="390"/>
                  </a:cubicBezTo>
                  <a:cubicBezTo>
                    <a:pt x="536" y="401"/>
                    <a:pt x="536" y="401"/>
                    <a:pt x="536" y="401"/>
                  </a:cubicBezTo>
                  <a:cubicBezTo>
                    <a:pt x="542" y="402"/>
                    <a:pt x="542" y="402"/>
                    <a:pt x="542" y="402"/>
                  </a:cubicBezTo>
                  <a:cubicBezTo>
                    <a:pt x="540" y="409"/>
                    <a:pt x="540" y="409"/>
                    <a:pt x="540" y="409"/>
                  </a:cubicBezTo>
                  <a:cubicBezTo>
                    <a:pt x="521" y="418"/>
                    <a:pt x="521" y="418"/>
                    <a:pt x="521" y="418"/>
                  </a:cubicBezTo>
                  <a:cubicBezTo>
                    <a:pt x="520" y="423"/>
                    <a:pt x="520" y="423"/>
                    <a:pt x="520" y="423"/>
                  </a:cubicBezTo>
                  <a:cubicBezTo>
                    <a:pt x="509" y="431"/>
                    <a:pt x="509" y="431"/>
                    <a:pt x="509" y="431"/>
                  </a:cubicBezTo>
                  <a:cubicBezTo>
                    <a:pt x="509" y="431"/>
                    <a:pt x="512" y="436"/>
                    <a:pt x="509" y="437"/>
                  </a:cubicBezTo>
                  <a:cubicBezTo>
                    <a:pt x="507" y="439"/>
                    <a:pt x="503" y="440"/>
                    <a:pt x="503" y="440"/>
                  </a:cubicBezTo>
                  <a:cubicBezTo>
                    <a:pt x="496" y="455"/>
                    <a:pt x="496" y="455"/>
                    <a:pt x="496" y="455"/>
                  </a:cubicBezTo>
                  <a:cubicBezTo>
                    <a:pt x="507" y="455"/>
                    <a:pt x="507" y="455"/>
                    <a:pt x="507" y="455"/>
                  </a:cubicBezTo>
                  <a:cubicBezTo>
                    <a:pt x="507" y="455"/>
                    <a:pt x="510" y="449"/>
                    <a:pt x="514" y="449"/>
                  </a:cubicBezTo>
                  <a:cubicBezTo>
                    <a:pt x="517" y="448"/>
                    <a:pt x="521" y="450"/>
                    <a:pt x="521" y="450"/>
                  </a:cubicBezTo>
                  <a:cubicBezTo>
                    <a:pt x="524" y="444"/>
                    <a:pt x="524" y="444"/>
                    <a:pt x="524" y="444"/>
                  </a:cubicBezTo>
                  <a:cubicBezTo>
                    <a:pt x="524" y="444"/>
                    <a:pt x="522" y="451"/>
                    <a:pt x="530" y="454"/>
                  </a:cubicBezTo>
                  <a:cubicBezTo>
                    <a:pt x="536" y="458"/>
                    <a:pt x="537" y="452"/>
                    <a:pt x="543" y="453"/>
                  </a:cubicBezTo>
                  <a:cubicBezTo>
                    <a:pt x="550" y="454"/>
                    <a:pt x="555" y="464"/>
                    <a:pt x="556" y="471"/>
                  </a:cubicBezTo>
                  <a:cubicBezTo>
                    <a:pt x="557" y="479"/>
                    <a:pt x="558" y="487"/>
                    <a:pt x="558" y="487"/>
                  </a:cubicBezTo>
                  <a:cubicBezTo>
                    <a:pt x="554" y="488"/>
                    <a:pt x="554" y="488"/>
                    <a:pt x="554" y="488"/>
                  </a:cubicBezTo>
                  <a:cubicBezTo>
                    <a:pt x="555" y="493"/>
                    <a:pt x="555" y="493"/>
                    <a:pt x="555" y="493"/>
                  </a:cubicBezTo>
                  <a:cubicBezTo>
                    <a:pt x="555" y="493"/>
                    <a:pt x="564" y="500"/>
                    <a:pt x="573" y="498"/>
                  </a:cubicBezTo>
                  <a:cubicBezTo>
                    <a:pt x="583" y="496"/>
                    <a:pt x="594" y="485"/>
                    <a:pt x="597" y="480"/>
                  </a:cubicBezTo>
                  <a:cubicBezTo>
                    <a:pt x="599" y="473"/>
                    <a:pt x="596" y="468"/>
                    <a:pt x="606" y="460"/>
                  </a:cubicBezTo>
                  <a:cubicBezTo>
                    <a:pt x="616" y="451"/>
                    <a:pt x="618" y="450"/>
                    <a:pt x="623" y="451"/>
                  </a:cubicBezTo>
                  <a:cubicBezTo>
                    <a:pt x="629" y="453"/>
                    <a:pt x="627" y="446"/>
                    <a:pt x="629" y="441"/>
                  </a:cubicBezTo>
                  <a:cubicBezTo>
                    <a:pt x="631" y="438"/>
                    <a:pt x="635" y="438"/>
                    <a:pt x="635" y="438"/>
                  </a:cubicBezTo>
                  <a:cubicBezTo>
                    <a:pt x="635" y="438"/>
                    <a:pt x="631" y="424"/>
                    <a:pt x="638" y="424"/>
                  </a:cubicBezTo>
                  <a:cubicBezTo>
                    <a:pt x="646" y="424"/>
                    <a:pt x="647" y="432"/>
                    <a:pt x="655" y="429"/>
                  </a:cubicBezTo>
                  <a:cubicBezTo>
                    <a:pt x="665" y="425"/>
                    <a:pt x="663" y="421"/>
                    <a:pt x="665" y="421"/>
                  </a:cubicBezTo>
                  <a:cubicBezTo>
                    <a:pt x="668" y="420"/>
                    <a:pt x="680" y="418"/>
                    <a:pt x="679" y="414"/>
                  </a:cubicBezTo>
                  <a:cubicBezTo>
                    <a:pt x="678" y="409"/>
                    <a:pt x="671" y="406"/>
                    <a:pt x="672" y="403"/>
                  </a:cubicBezTo>
                  <a:cubicBezTo>
                    <a:pt x="674" y="400"/>
                    <a:pt x="681" y="398"/>
                    <a:pt x="680" y="393"/>
                  </a:cubicBezTo>
                  <a:cubicBezTo>
                    <a:pt x="678" y="390"/>
                    <a:pt x="669" y="390"/>
                    <a:pt x="662" y="392"/>
                  </a:cubicBezTo>
                  <a:cubicBezTo>
                    <a:pt x="655" y="395"/>
                    <a:pt x="655" y="402"/>
                    <a:pt x="652" y="403"/>
                  </a:cubicBezTo>
                  <a:cubicBezTo>
                    <a:pt x="650" y="405"/>
                    <a:pt x="646" y="400"/>
                    <a:pt x="643" y="403"/>
                  </a:cubicBezTo>
                  <a:cubicBezTo>
                    <a:pt x="639" y="406"/>
                    <a:pt x="639" y="417"/>
                    <a:pt x="633" y="418"/>
                  </a:cubicBezTo>
                  <a:cubicBezTo>
                    <a:pt x="625" y="419"/>
                    <a:pt x="608" y="419"/>
                    <a:pt x="608" y="419"/>
                  </a:cubicBezTo>
                  <a:cubicBezTo>
                    <a:pt x="608" y="419"/>
                    <a:pt x="614" y="411"/>
                    <a:pt x="608" y="405"/>
                  </a:cubicBezTo>
                  <a:cubicBezTo>
                    <a:pt x="603" y="399"/>
                    <a:pt x="590" y="400"/>
                    <a:pt x="590" y="400"/>
                  </a:cubicBezTo>
                  <a:cubicBezTo>
                    <a:pt x="588" y="395"/>
                    <a:pt x="588" y="395"/>
                    <a:pt x="588" y="395"/>
                  </a:cubicBezTo>
                  <a:cubicBezTo>
                    <a:pt x="583" y="401"/>
                    <a:pt x="583" y="401"/>
                    <a:pt x="583" y="401"/>
                  </a:cubicBezTo>
                  <a:cubicBezTo>
                    <a:pt x="590" y="388"/>
                    <a:pt x="590" y="388"/>
                    <a:pt x="590" y="388"/>
                  </a:cubicBezTo>
                  <a:cubicBezTo>
                    <a:pt x="587" y="386"/>
                    <a:pt x="587" y="386"/>
                    <a:pt x="587" y="386"/>
                  </a:cubicBezTo>
                  <a:cubicBezTo>
                    <a:pt x="579" y="397"/>
                    <a:pt x="579" y="397"/>
                    <a:pt x="579" y="397"/>
                  </a:cubicBezTo>
                  <a:cubicBezTo>
                    <a:pt x="579" y="397"/>
                    <a:pt x="584" y="386"/>
                    <a:pt x="583" y="386"/>
                  </a:cubicBezTo>
                  <a:cubicBezTo>
                    <a:pt x="581" y="387"/>
                    <a:pt x="576" y="389"/>
                    <a:pt x="576" y="389"/>
                  </a:cubicBezTo>
                  <a:cubicBezTo>
                    <a:pt x="576" y="389"/>
                    <a:pt x="571" y="387"/>
                    <a:pt x="568" y="387"/>
                  </a:cubicBezTo>
                  <a:cubicBezTo>
                    <a:pt x="564" y="387"/>
                    <a:pt x="562" y="391"/>
                    <a:pt x="562" y="391"/>
                  </a:cubicBezTo>
                  <a:cubicBezTo>
                    <a:pt x="554" y="388"/>
                    <a:pt x="554" y="388"/>
                    <a:pt x="554" y="388"/>
                  </a:cubicBezTo>
                  <a:cubicBezTo>
                    <a:pt x="554" y="388"/>
                    <a:pt x="549" y="392"/>
                    <a:pt x="542" y="388"/>
                  </a:cubicBezTo>
                  <a:cubicBezTo>
                    <a:pt x="536" y="384"/>
                    <a:pt x="538" y="381"/>
                    <a:pt x="542" y="379"/>
                  </a:cubicBezTo>
                  <a:cubicBezTo>
                    <a:pt x="547" y="379"/>
                    <a:pt x="553" y="385"/>
                    <a:pt x="553" y="385"/>
                  </a:cubicBezTo>
                  <a:cubicBezTo>
                    <a:pt x="556" y="378"/>
                    <a:pt x="556" y="378"/>
                    <a:pt x="556" y="378"/>
                  </a:cubicBezTo>
                  <a:cubicBezTo>
                    <a:pt x="553" y="372"/>
                    <a:pt x="553" y="372"/>
                    <a:pt x="553" y="372"/>
                  </a:cubicBezTo>
                  <a:cubicBezTo>
                    <a:pt x="562" y="378"/>
                    <a:pt x="562" y="378"/>
                    <a:pt x="562" y="378"/>
                  </a:cubicBezTo>
                  <a:cubicBezTo>
                    <a:pt x="572" y="377"/>
                    <a:pt x="572" y="377"/>
                    <a:pt x="572" y="377"/>
                  </a:cubicBezTo>
                  <a:cubicBezTo>
                    <a:pt x="574" y="385"/>
                    <a:pt x="574" y="385"/>
                    <a:pt x="574" y="385"/>
                  </a:cubicBezTo>
                  <a:cubicBezTo>
                    <a:pt x="578" y="385"/>
                    <a:pt x="578" y="385"/>
                    <a:pt x="578" y="385"/>
                  </a:cubicBezTo>
                  <a:cubicBezTo>
                    <a:pt x="578" y="371"/>
                    <a:pt x="578" y="371"/>
                    <a:pt x="578" y="371"/>
                  </a:cubicBezTo>
                  <a:cubicBezTo>
                    <a:pt x="582" y="379"/>
                    <a:pt x="582" y="379"/>
                    <a:pt x="582" y="379"/>
                  </a:cubicBezTo>
                  <a:cubicBezTo>
                    <a:pt x="588" y="379"/>
                    <a:pt x="588" y="379"/>
                    <a:pt x="588" y="379"/>
                  </a:cubicBezTo>
                  <a:cubicBezTo>
                    <a:pt x="583" y="367"/>
                    <a:pt x="583" y="367"/>
                    <a:pt x="583" y="367"/>
                  </a:cubicBezTo>
                  <a:cubicBezTo>
                    <a:pt x="583" y="367"/>
                    <a:pt x="592" y="369"/>
                    <a:pt x="595" y="361"/>
                  </a:cubicBezTo>
                  <a:cubicBezTo>
                    <a:pt x="597" y="353"/>
                    <a:pt x="594" y="348"/>
                    <a:pt x="594" y="348"/>
                  </a:cubicBezTo>
                  <a:cubicBezTo>
                    <a:pt x="602" y="353"/>
                    <a:pt x="602" y="353"/>
                    <a:pt x="602" y="353"/>
                  </a:cubicBezTo>
                  <a:cubicBezTo>
                    <a:pt x="603" y="350"/>
                    <a:pt x="603" y="350"/>
                    <a:pt x="603" y="350"/>
                  </a:cubicBezTo>
                  <a:cubicBezTo>
                    <a:pt x="592" y="336"/>
                    <a:pt x="592" y="336"/>
                    <a:pt x="592" y="336"/>
                  </a:cubicBezTo>
                  <a:cubicBezTo>
                    <a:pt x="592" y="336"/>
                    <a:pt x="600" y="344"/>
                    <a:pt x="606" y="343"/>
                  </a:cubicBezTo>
                  <a:cubicBezTo>
                    <a:pt x="613" y="342"/>
                    <a:pt x="615" y="323"/>
                    <a:pt x="622" y="323"/>
                  </a:cubicBezTo>
                  <a:cubicBezTo>
                    <a:pt x="629" y="323"/>
                    <a:pt x="636" y="323"/>
                    <a:pt x="638" y="321"/>
                  </a:cubicBezTo>
                  <a:cubicBezTo>
                    <a:pt x="640" y="319"/>
                    <a:pt x="641" y="314"/>
                    <a:pt x="641" y="314"/>
                  </a:cubicBezTo>
                  <a:cubicBezTo>
                    <a:pt x="649" y="306"/>
                    <a:pt x="649" y="306"/>
                    <a:pt x="649" y="306"/>
                  </a:cubicBezTo>
                  <a:cubicBezTo>
                    <a:pt x="657" y="308"/>
                    <a:pt x="657" y="308"/>
                    <a:pt x="657" y="308"/>
                  </a:cubicBezTo>
                  <a:cubicBezTo>
                    <a:pt x="658" y="305"/>
                    <a:pt x="658" y="305"/>
                    <a:pt x="658" y="305"/>
                  </a:cubicBezTo>
                  <a:cubicBezTo>
                    <a:pt x="657" y="299"/>
                    <a:pt x="657" y="299"/>
                    <a:pt x="657" y="299"/>
                  </a:cubicBezTo>
                  <a:cubicBezTo>
                    <a:pt x="669" y="288"/>
                    <a:pt x="669" y="288"/>
                    <a:pt x="669" y="288"/>
                  </a:cubicBezTo>
                  <a:cubicBezTo>
                    <a:pt x="669" y="288"/>
                    <a:pt x="676" y="288"/>
                    <a:pt x="678" y="285"/>
                  </a:cubicBezTo>
                  <a:cubicBezTo>
                    <a:pt x="680" y="282"/>
                    <a:pt x="674" y="273"/>
                    <a:pt x="681" y="272"/>
                  </a:cubicBezTo>
                  <a:cubicBezTo>
                    <a:pt x="687" y="269"/>
                    <a:pt x="690" y="271"/>
                    <a:pt x="690" y="271"/>
                  </a:cubicBezTo>
                  <a:cubicBezTo>
                    <a:pt x="690" y="271"/>
                    <a:pt x="706" y="267"/>
                    <a:pt x="707" y="263"/>
                  </a:cubicBezTo>
                  <a:cubicBezTo>
                    <a:pt x="709" y="259"/>
                    <a:pt x="706" y="253"/>
                    <a:pt x="702" y="246"/>
                  </a:cubicBezTo>
                  <a:cubicBezTo>
                    <a:pt x="698" y="240"/>
                    <a:pt x="698" y="227"/>
                    <a:pt x="704" y="224"/>
                  </a:cubicBezTo>
                  <a:cubicBezTo>
                    <a:pt x="711" y="220"/>
                    <a:pt x="716" y="217"/>
                    <a:pt x="716" y="214"/>
                  </a:cubicBezTo>
                  <a:cubicBezTo>
                    <a:pt x="715" y="210"/>
                    <a:pt x="714" y="205"/>
                    <a:pt x="721" y="202"/>
                  </a:cubicBezTo>
                  <a:cubicBezTo>
                    <a:pt x="729" y="200"/>
                    <a:pt x="756" y="197"/>
                    <a:pt x="755" y="190"/>
                  </a:cubicBezTo>
                  <a:cubicBezTo>
                    <a:pt x="755" y="184"/>
                    <a:pt x="750" y="180"/>
                    <a:pt x="750" y="180"/>
                  </a:cubicBezTo>
                  <a:cubicBezTo>
                    <a:pt x="753" y="177"/>
                    <a:pt x="753" y="177"/>
                    <a:pt x="753" y="177"/>
                  </a:cubicBezTo>
                  <a:cubicBezTo>
                    <a:pt x="752" y="163"/>
                    <a:pt x="752" y="163"/>
                    <a:pt x="752" y="163"/>
                  </a:cubicBezTo>
                  <a:cubicBezTo>
                    <a:pt x="747" y="162"/>
                    <a:pt x="747" y="162"/>
                    <a:pt x="747" y="162"/>
                  </a:cubicBezTo>
                  <a:cubicBezTo>
                    <a:pt x="747" y="162"/>
                    <a:pt x="751" y="154"/>
                    <a:pt x="744" y="150"/>
                  </a:cubicBezTo>
                  <a:cubicBezTo>
                    <a:pt x="737" y="146"/>
                    <a:pt x="731" y="147"/>
                    <a:pt x="731" y="147"/>
                  </a:cubicBezTo>
                  <a:cubicBezTo>
                    <a:pt x="731" y="132"/>
                    <a:pt x="731" y="132"/>
                    <a:pt x="731" y="132"/>
                  </a:cubicBezTo>
                  <a:cubicBezTo>
                    <a:pt x="740" y="129"/>
                    <a:pt x="740" y="129"/>
                    <a:pt x="740" y="129"/>
                  </a:cubicBezTo>
                  <a:cubicBezTo>
                    <a:pt x="740" y="124"/>
                    <a:pt x="740" y="124"/>
                    <a:pt x="740" y="124"/>
                  </a:cubicBezTo>
                  <a:cubicBezTo>
                    <a:pt x="723" y="125"/>
                    <a:pt x="723" y="125"/>
                    <a:pt x="723" y="125"/>
                  </a:cubicBezTo>
                  <a:cubicBezTo>
                    <a:pt x="723" y="119"/>
                    <a:pt x="723" y="119"/>
                    <a:pt x="723" y="119"/>
                  </a:cubicBezTo>
                  <a:cubicBezTo>
                    <a:pt x="723" y="119"/>
                    <a:pt x="736" y="109"/>
                    <a:pt x="734" y="101"/>
                  </a:cubicBezTo>
                  <a:cubicBezTo>
                    <a:pt x="731" y="92"/>
                    <a:pt x="725" y="89"/>
                    <a:pt x="725" y="89"/>
                  </a:cubicBezTo>
                  <a:cubicBezTo>
                    <a:pt x="725" y="78"/>
                    <a:pt x="725" y="78"/>
                    <a:pt x="725" y="78"/>
                  </a:cubicBezTo>
                  <a:cubicBezTo>
                    <a:pt x="719" y="78"/>
                    <a:pt x="719" y="78"/>
                    <a:pt x="719" y="78"/>
                  </a:cubicBezTo>
                  <a:cubicBezTo>
                    <a:pt x="717" y="85"/>
                    <a:pt x="717" y="85"/>
                    <a:pt x="717" y="85"/>
                  </a:cubicBezTo>
                  <a:cubicBezTo>
                    <a:pt x="717" y="85"/>
                    <a:pt x="711" y="87"/>
                    <a:pt x="706" y="85"/>
                  </a:cubicBezTo>
                  <a:cubicBezTo>
                    <a:pt x="702" y="83"/>
                    <a:pt x="700" y="79"/>
                    <a:pt x="700" y="79"/>
                  </a:cubicBezTo>
                  <a:cubicBezTo>
                    <a:pt x="693" y="79"/>
                    <a:pt x="693" y="79"/>
                    <a:pt x="693" y="79"/>
                  </a:cubicBezTo>
                  <a:cubicBezTo>
                    <a:pt x="691" y="83"/>
                    <a:pt x="691" y="83"/>
                    <a:pt x="691" y="83"/>
                  </a:cubicBezTo>
                  <a:cubicBezTo>
                    <a:pt x="691" y="83"/>
                    <a:pt x="686" y="84"/>
                    <a:pt x="685" y="82"/>
                  </a:cubicBezTo>
                  <a:cubicBezTo>
                    <a:pt x="684" y="79"/>
                    <a:pt x="681" y="75"/>
                    <a:pt x="681" y="75"/>
                  </a:cubicBezTo>
                  <a:cubicBezTo>
                    <a:pt x="676" y="76"/>
                    <a:pt x="676" y="76"/>
                    <a:pt x="676" y="76"/>
                  </a:cubicBezTo>
                  <a:cubicBezTo>
                    <a:pt x="674" y="84"/>
                    <a:pt x="674" y="84"/>
                    <a:pt x="674" y="84"/>
                  </a:cubicBezTo>
                  <a:cubicBezTo>
                    <a:pt x="666" y="84"/>
                    <a:pt x="666" y="84"/>
                    <a:pt x="666" y="84"/>
                  </a:cubicBezTo>
                  <a:cubicBezTo>
                    <a:pt x="656" y="78"/>
                    <a:pt x="656" y="78"/>
                    <a:pt x="656" y="78"/>
                  </a:cubicBezTo>
                  <a:cubicBezTo>
                    <a:pt x="652" y="84"/>
                    <a:pt x="652" y="84"/>
                    <a:pt x="652" y="84"/>
                  </a:cubicBezTo>
                  <a:cubicBezTo>
                    <a:pt x="637" y="79"/>
                    <a:pt x="637" y="79"/>
                    <a:pt x="637" y="79"/>
                  </a:cubicBezTo>
                  <a:cubicBezTo>
                    <a:pt x="637" y="89"/>
                    <a:pt x="637" y="89"/>
                    <a:pt x="637" y="89"/>
                  </a:cubicBezTo>
                  <a:cubicBezTo>
                    <a:pt x="634" y="92"/>
                    <a:pt x="634" y="92"/>
                    <a:pt x="634" y="92"/>
                  </a:cubicBezTo>
                  <a:cubicBezTo>
                    <a:pt x="629" y="89"/>
                    <a:pt x="629" y="89"/>
                    <a:pt x="629" y="89"/>
                  </a:cubicBezTo>
                  <a:cubicBezTo>
                    <a:pt x="619" y="89"/>
                    <a:pt x="619" y="89"/>
                    <a:pt x="619" y="89"/>
                  </a:cubicBezTo>
                  <a:cubicBezTo>
                    <a:pt x="609" y="79"/>
                    <a:pt x="609" y="79"/>
                    <a:pt x="609" y="79"/>
                  </a:cubicBezTo>
                  <a:cubicBezTo>
                    <a:pt x="608" y="75"/>
                    <a:pt x="608" y="75"/>
                    <a:pt x="608" y="75"/>
                  </a:cubicBezTo>
                  <a:cubicBezTo>
                    <a:pt x="603" y="74"/>
                    <a:pt x="603" y="74"/>
                    <a:pt x="603" y="74"/>
                  </a:cubicBezTo>
                  <a:cubicBezTo>
                    <a:pt x="599" y="69"/>
                    <a:pt x="599" y="69"/>
                    <a:pt x="599" y="69"/>
                  </a:cubicBezTo>
                  <a:cubicBezTo>
                    <a:pt x="589" y="80"/>
                    <a:pt x="589" y="80"/>
                    <a:pt x="589" y="80"/>
                  </a:cubicBezTo>
                  <a:cubicBezTo>
                    <a:pt x="589" y="80"/>
                    <a:pt x="578" y="84"/>
                    <a:pt x="576" y="87"/>
                  </a:cubicBezTo>
                  <a:cubicBezTo>
                    <a:pt x="575" y="91"/>
                    <a:pt x="572" y="98"/>
                    <a:pt x="572" y="98"/>
                  </a:cubicBezTo>
                  <a:cubicBezTo>
                    <a:pt x="567" y="96"/>
                    <a:pt x="567" y="96"/>
                    <a:pt x="567" y="96"/>
                  </a:cubicBezTo>
                  <a:cubicBezTo>
                    <a:pt x="566" y="91"/>
                    <a:pt x="566" y="91"/>
                    <a:pt x="566" y="91"/>
                  </a:cubicBezTo>
                  <a:cubicBezTo>
                    <a:pt x="559" y="91"/>
                    <a:pt x="559" y="91"/>
                    <a:pt x="559" y="91"/>
                  </a:cubicBezTo>
                  <a:cubicBezTo>
                    <a:pt x="559" y="91"/>
                    <a:pt x="559" y="95"/>
                    <a:pt x="556" y="95"/>
                  </a:cubicBezTo>
                  <a:cubicBezTo>
                    <a:pt x="553" y="95"/>
                    <a:pt x="553" y="88"/>
                    <a:pt x="548" y="89"/>
                  </a:cubicBezTo>
                  <a:cubicBezTo>
                    <a:pt x="542" y="90"/>
                    <a:pt x="541" y="92"/>
                    <a:pt x="535" y="96"/>
                  </a:cubicBezTo>
                  <a:cubicBezTo>
                    <a:pt x="530" y="101"/>
                    <a:pt x="514" y="89"/>
                    <a:pt x="514" y="89"/>
                  </a:cubicBezTo>
                  <a:cubicBezTo>
                    <a:pt x="516" y="84"/>
                    <a:pt x="516" y="84"/>
                    <a:pt x="516" y="84"/>
                  </a:cubicBezTo>
                  <a:cubicBezTo>
                    <a:pt x="503" y="68"/>
                    <a:pt x="503" y="68"/>
                    <a:pt x="503" y="68"/>
                  </a:cubicBezTo>
                  <a:cubicBezTo>
                    <a:pt x="503" y="68"/>
                    <a:pt x="506" y="60"/>
                    <a:pt x="505" y="60"/>
                  </a:cubicBezTo>
                  <a:cubicBezTo>
                    <a:pt x="504" y="60"/>
                    <a:pt x="500" y="59"/>
                    <a:pt x="500" y="59"/>
                  </a:cubicBezTo>
                  <a:cubicBezTo>
                    <a:pt x="494" y="63"/>
                    <a:pt x="494" y="63"/>
                    <a:pt x="494" y="63"/>
                  </a:cubicBezTo>
                  <a:cubicBezTo>
                    <a:pt x="494" y="63"/>
                    <a:pt x="494" y="54"/>
                    <a:pt x="489" y="54"/>
                  </a:cubicBezTo>
                  <a:cubicBezTo>
                    <a:pt x="484" y="54"/>
                    <a:pt x="474" y="64"/>
                    <a:pt x="474" y="64"/>
                  </a:cubicBezTo>
                  <a:cubicBezTo>
                    <a:pt x="468" y="60"/>
                    <a:pt x="468" y="60"/>
                    <a:pt x="468" y="60"/>
                  </a:cubicBezTo>
                  <a:cubicBezTo>
                    <a:pt x="454" y="63"/>
                    <a:pt x="454" y="63"/>
                    <a:pt x="454" y="63"/>
                  </a:cubicBezTo>
                  <a:cubicBezTo>
                    <a:pt x="455" y="56"/>
                    <a:pt x="455" y="56"/>
                    <a:pt x="455" y="56"/>
                  </a:cubicBezTo>
                  <a:cubicBezTo>
                    <a:pt x="450" y="56"/>
                    <a:pt x="450" y="56"/>
                    <a:pt x="450" y="56"/>
                  </a:cubicBezTo>
                  <a:cubicBezTo>
                    <a:pt x="450" y="56"/>
                    <a:pt x="452" y="48"/>
                    <a:pt x="447" y="45"/>
                  </a:cubicBezTo>
                  <a:cubicBezTo>
                    <a:pt x="442" y="41"/>
                    <a:pt x="439" y="40"/>
                    <a:pt x="439" y="40"/>
                  </a:cubicBezTo>
                  <a:cubicBezTo>
                    <a:pt x="439" y="40"/>
                    <a:pt x="457" y="36"/>
                    <a:pt x="454" y="30"/>
                  </a:cubicBezTo>
                  <a:cubicBezTo>
                    <a:pt x="451" y="26"/>
                    <a:pt x="439" y="25"/>
                    <a:pt x="435" y="20"/>
                  </a:cubicBezTo>
                  <a:cubicBezTo>
                    <a:pt x="431" y="14"/>
                    <a:pt x="431" y="7"/>
                    <a:pt x="431" y="7"/>
                  </a:cubicBezTo>
                  <a:cubicBezTo>
                    <a:pt x="422" y="6"/>
                    <a:pt x="422" y="6"/>
                    <a:pt x="422" y="6"/>
                  </a:cubicBezTo>
                  <a:cubicBezTo>
                    <a:pt x="422" y="6"/>
                    <a:pt x="423" y="0"/>
                    <a:pt x="415" y="0"/>
                  </a:cubicBezTo>
                  <a:cubicBezTo>
                    <a:pt x="407" y="1"/>
                    <a:pt x="407" y="7"/>
                    <a:pt x="407" y="7"/>
                  </a:cubicBezTo>
                  <a:cubicBezTo>
                    <a:pt x="394" y="7"/>
                    <a:pt x="394" y="7"/>
                    <a:pt x="394" y="7"/>
                  </a:cubicBezTo>
                  <a:cubicBezTo>
                    <a:pt x="394" y="7"/>
                    <a:pt x="388" y="19"/>
                    <a:pt x="384" y="20"/>
                  </a:cubicBezTo>
                  <a:cubicBezTo>
                    <a:pt x="379" y="21"/>
                    <a:pt x="362" y="20"/>
                    <a:pt x="362" y="20"/>
                  </a:cubicBezTo>
                  <a:cubicBezTo>
                    <a:pt x="362" y="20"/>
                    <a:pt x="363" y="35"/>
                    <a:pt x="358" y="38"/>
                  </a:cubicBezTo>
                  <a:cubicBezTo>
                    <a:pt x="355" y="41"/>
                    <a:pt x="348" y="40"/>
                    <a:pt x="344" y="40"/>
                  </a:cubicBezTo>
                  <a:cubicBezTo>
                    <a:pt x="352" y="46"/>
                    <a:pt x="352" y="46"/>
                    <a:pt x="352" y="46"/>
                  </a:cubicBezTo>
                  <a:cubicBezTo>
                    <a:pt x="348" y="50"/>
                    <a:pt x="348" y="50"/>
                    <a:pt x="348" y="50"/>
                  </a:cubicBezTo>
                  <a:lnTo>
                    <a:pt x="338" y="5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6" name="Freeform 94"/>
            <p:cNvSpPr>
              <a:spLocks noEditPoints="1"/>
            </p:cNvSpPr>
            <p:nvPr/>
          </p:nvSpPr>
          <p:spPr bwMode="auto">
            <a:xfrm>
              <a:off x="1618" y="793"/>
              <a:ext cx="104" cy="117"/>
            </a:xfrm>
            <a:custGeom>
              <a:avLst/>
              <a:gdLst>
                <a:gd name="T0" fmla="*/ 245 w 51"/>
                <a:gd name="T1" fmla="*/ 317 h 62"/>
                <a:gd name="T2" fmla="*/ 0 w 51"/>
                <a:gd name="T3" fmla="*/ 268 h 62"/>
                <a:gd name="T4" fmla="*/ 1128 w 51"/>
                <a:gd name="T5" fmla="*/ 727 h 62"/>
                <a:gd name="T6" fmla="*/ 1020 w 51"/>
                <a:gd name="T7" fmla="*/ 727 h 62"/>
                <a:gd name="T8" fmla="*/ 744 w 51"/>
                <a:gd name="T9" fmla="*/ 530 h 62"/>
                <a:gd name="T10" fmla="*/ 744 w 51"/>
                <a:gd name="T11" fmla="*/ 619 h 62"/>
                <a:gd name="T12" fmla="*/ 677 w 51"/>
                <a:gd name="T13" fmla="*/ 955 h 62"/>
                <a:gd name="T14" fmla="*/ 744 w 51"/>
                <a:gd name="T15" fmla="*/ 887 h 62"/>
                <a:gd name="T16" fmla="*/ 712 w 51"/>
                <a:gd name="T17" fmla="*/ 727 h 62"/>
                <a:gd name="T18" fmla="*/ 816 w 51"/>
                <a:gd name="T19" fmla="*/ 811 h 62"/>
                <a:gd name="T20" fmla="*/ 985 w 51"/>
                <a:gd name="T21" fmla="*/ 862 h 62"/>
                <a:gd name="T22" fmla="*/ 712 w 51"/>
                <a:gd name="T23" fmla="*/ 727 h 62"/>
                <a:gd name="T24" fmla="*/ 677 w 51"/>
                <a:gd name="T25" fmla="*/ 385 h 62"/>
                <a:gd name="T26" fmla="*/ 500 w 51"/>
                <a:gd name="T27" fmla="*/ 317 h 62"/>
                <a:gd name="T28" fmla="*/ 349 w 51"/>
                <a:gd name="T29" fmla="*/ 268 h 62"/>
                <a:gd name="T30" fmla="*/ 383 w 51"/>
                <a:gd name="T31" fmla="*/ 402 h 62"/>
                <a:gd name="T32" fmla="*/ 948 w 51"/>
                <a:gd name="T33" fmla="*/ 506 h 62"/>
                <a:gd name="T34" fmla="*/ 816 w 51"/>
                <a:gd name="T35" fmla="*/ 268 h 62"/>
                <a:gd name="T36" fmla="*/ 677 w 51"/>
                <a:gd name="T37" fmla="*/ 142 h 62"/>
                <a:gd name="T38" fmla="*/ 781 w 51"/>
                <a:gd name="T39" fmla="*/ 385 h 62"/>
                <a:gd name="T40" fmla="*/ 948 w 51"/>
                <a:gd name="T41" fmla="*/ 727 h 62"/>
                <a:gd name="T42" fmla="*/ 948 w 51"/>
                <a:gd name="T43" fmla="*/ 506 h 62"/>
                <a:gd name="T44" fmla="*/ 985 w 51"/>
                <a:gd name="T45" fmla="*/ 357 h 62"/>
                <a:gd name="T46" fmla="*/ 1052 w 51"/>
                <a:gd name="T47" fmla="*/ 385 h 62"/>
                <a:gd name="T48" fmla="*/ 1197 w 51"/>
                <a:gd name="T49" fmla="*/ 328 h 62"/>
                <a:gd name="T50" fmla="*/ 1128 w 51"/>
                <a:gd name="T51" fmla="*/ 213 h 62"/>
                <a:gd name="T52" fmla="*/ 985 w 51"/>
                <a:gd name="T53" fmla="*/ 142 h 62"/>
                <a:gd name="T54" fmla="*/ 1020 w 51"/>
                <a:gd name="T55" fmla="*/ 53 h 62"/>
                <a:gd name="T56" fmla="*/ 848 w 51"/>
                <a:gd name="T57" fmla="*/ 242 h 62"/>
                <a:gd name="T58" fmla="*/ 1085 w 51"/>
                <a:gd name="T59" fmla="*/ 328 h 62"/>
                <a:gd name="T60" fmla="*/ 1052 w 51"/>
                <a:gd name="T61" fmla="*/ 485 h 62"/>
                <a:gd name="T62" fmla="*/ 1232 w 51"/>
                <a:gd name="T63" fmla="*/ 430 h 62"/>
                <a:gd name="T64" fmla="*/ 1085 w 51"/>
                <a:gd name="T65" fmla="*/ 328 h 62"/>
                <a:gd name="T66" fmla="*/ 1332 w 51"/>
                <a:gd name="T67" fmla="*/ 242 h 62"/>
                <a:gd name="T68" fmla="*/ 1297 w 51"/>
                <a:gd name="T69" fmla="*/ 328 h 62"/>
                <a:gd name="T70" fmla="*/ 1485 w 51"/>
                <a:gd name="T71" fmla="*/ 317 h 62"/>
                <a:gd name="T72" fmla="*/ 1332 w 51"/>
                <a:gd name="T73" fmla="*/ 113 h 62"/>
                <a:gd name="T74" fmla="*/ 1560 w 51"/>
                <a:gd name="T75" fmla="*/ 213 h 62"/>
                <a:gd name="T76" fmla="*/ 1485 w 51"/>
                <a:gd name="T77" fmla="*/ 28 h 62"/>
                <a:gd name="T78" fmla="*/ 1332 w 51"/>
                <a:gd name="T79" fmla="*/ 28 h 62"/>
                <a:gd name="T80" fmla="*/ 1264 w 51"/>
                <a:gd name="T81" fmla="*/ 189 h 62"/>
                <a:gd name="T82" fmla="*/ 1332 w 51"/>
                <a:gd name="T83" fmla="*/ 28 h 62"/>
                <a:gd name="T84" fmla="*/ 1128 w 51"/>
                <a:gd name="T85" fmla="*/ 53 h 62"/>
                <a:gd name="T86" fmla="*/ 1197 w 51"/>
                <a:gd name="T87" fmla="*/ 53 h 62"/>
                <a:gd name="T88" fmla="*/ 1593 w 51"/>
                <a:gd name="T89" fmla="*/ 328 h 62"/>
                <a:gd name="T90" fmla="*/ 1664 w 51"/>
                <a:gd name="T91" fmla="*/ 268 h 62"/>
                <a:gd name="T92" fmla="*/ 1697 w 51"/>
                <a:gd name="T93" fmla="*/ 213 h 62"/>
                <a:gd name="T94" fmla="*/ 1697 w 51"/>
                <a:gd name="T95" fmla="*/ 113 h 62"/>
                <a:gd name="T96" fmla="*/ 1697 w 51"/>
                <a:gd name="T97" fmla="*/ 113 h 62"/>
                <a:gd name="T98" fmla="*/ 569 w 51"/>
                <a:gd name="T99" fmla="*/ 1168 h 62"/>
                <a:gd name="T100" fmla="*/ 500 w 51"/>
                <a:gd name="T101" fmla="*/ 1076 h 62"/>
                <a:gd name="T102" fmla="*/ 465 w 51"/>
                <a:gd name="T103" fmla="*/ 1317 h 62"/>
                <a:gd name="T104" fmla="*/ 636 w 51"/>
                <a:gd name="T105" fmla="*/ 1485 h 62"/>
                <a:gd name="T106" fmla="*/ 604 w 51"/>
                <a:gd name="T107" fmla="*/ 1372 h 62"/>
                <a:gd name="T108" fmla="*/ 677 w 51"/>
                <a:gd name="T109" fmla="*/ 1272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62"/>
                <a:gd name="T167" fmla="*/ 51 w 51"/>
                <a:gd name="T168" fmla="*/ 62 h 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7" name="Freeform 95"/>
            <p:cNvSpPr>
              <a:spLocks/>
            </p:cNvSpPr>
            <p:nvPr/>
          </p:nvSpPr>
          <p:spPr bwMode="auto">
            <a:xfrm>
              <a:off x="5539" y="2635"/>
              <a:ext cx="743" cy="290"/>
            </a:xfrm>
            <a:custGeom>
              <a:avLst/>
              <a:gdLst>
                <a:gd name="T0" fmla="*/ 12282 w 366"/>
                <a:gd name="T1" fmla="*/ 1231 h 152"/>
                <a:gd name="T2" fmla="*/ 11543 w 366"/>
                <a:gd name="T3" fmla="*/ 1086 h 152"/>
                <a:gd name="T4" fmla="*/ 11313 w 366"/>
                <a:gd name="T5" fmla="*/ 757 h 152"/>
                <a:gd name="T6" fmla="*/ 11143 w 366"/>
                <a:gd name="T7" fmla="*/ 506 h 152"/>
                <a:gd name="T8" fmla="*/ 9578 w 366"/>
                <a:gd name="T9" fmla="*/ 0 h 152"/>
                <a:gd name="T10" fmla="*/ 9001 w 366"/>
                <a:gd name="T11" fmla="*/ 221 h 152"/>
                <a:gd name="T12" fmla="*/ 8341 w 366"/>
                <a:gd name="T13" fmla="*/ 145 h 152"/>
                <a:gd name="T14" fmla="*/ 8098 w 366"/>
                <a:gd name="T15" fmla="*/ 382 h 152"/>
                <a:gd name="T16" fmla="*/ 7205 w 366"/>
                <a:gd name="T17" fmla="*/ 506 h 152"/>
                <a:gd name="T18" fmla="*/ 6793 w 366"/>
                <a:gd name="T19" fmla="*/ 918 h 152"/>
                <a:gd name="T20" fmla="*/ 6417 w 366"/>
                <a:gd name="T21" fmla="*/ 729 h 152"/>
                <a:gd name="T22" fmla="*/ 4994 w 366"/>
                <a:gd name="T23" fmla="*/ 786 h 152"/>
                <a:gd name="T24" fmla="*/ 4109 w 366"/>
                <a:gd name="T25" fmla="*/ 757 h 152"/>
                <a:gd name="T26" fmla="*/ 2852 w 366"/>
                <a:gd name="T27" fmla="*/ 1139 h 152"/>
                <a:gd name="T28" fmla="*/ 1933 w 366"/>
                <a:gd name="T29" fmla="*/ 1168 h 152"/>
                <a:gd name="T30" fmla="*/ 1648 w 366"/>
                <a:gd name="T31" fmla="*/ 1194 h 152"/>
                <a:gd name="T32" fmla="*/ 796 w 366"/>
                <a:gd name="T33" fmla="*/ 1231 h 152"/>
                <a:gd name="T34" fmla="*/ 0 w 366"/>
                <a:gd name="T35" fmla="*/ 1667 h 152"/>
                <a:gd name="T36" fmla="*/ 593 w 366"/>
                <a:gd name="T37" fmla="*/ 1921 h 152"/>
                <a:gd name="T38" fmla="*/ 1933 w 366"/>
                <a:gd name="T39" fmla="*/ 1812 h 152"/>
                <a:gd name="T40" fmla="*/ 2720 w 366"/>
                <a:gd name="T41" fmla="*/ 1944 h 152"/>
                <a:gd name="T42" fmla="*/ 3482 w 366"/>
                <a:gd name="T43" fmla="*/ 2394 h 152"/>
                <a:gd name="T44" fmla="*/ 3754 w 366"/>
                <a:gd name="T45" fmla="*/ 2625 h 152"/>
                <a:gd name="T46" fmla="*/ 4208 w 366"/>
                <a:gd name="T47" fmla="*/ 3180 h 152"/>
                <a:gd name="T48" fmla="*/ 4109 w 366"/>
                <a:gd name="T49" fmla="*/ 3841 h 152"/>
                <a:gd name="T50" fmla="*/ 5126 w 366"/>
                <a:gd name="T51" fmla="*/ 3488 h 152"/>
                <a:gd name="T52" fmla="*/ 5790 w 366"/>
                <a:gd name="T53" fmla="*/ 3091 h 152"/>
                <a:gd name="T54" fmla="*/ 7069 w 366"/>
                <a:gd name="T55" fmla="*/ 3428 h 152"/>
                <a:gd name="T56" fmla="*/ 7438 w 366"/>
                <a:gd name="T57" fmla="*/ 3428 h 152"/>
                <a:gd name="T58" fmla="*/ 7966 w 366"/>
                <a:gd name="T59" fmla="*/ 3207 h 152"/>
                <a:gd name="T60" fmla="*/ 8374 w 366"/>
                <a:gd name="T61" fmla="*/ 2931 h 152"/>
                <a:gd name="T62" fmla="*/ 8902 w 366"/>
                <a:gd name="T63" fmla="*/ 2807 h 152"/>
                <a:gd name="T64" fmla="*/ 9379 w 366"/>
                <a:gd name="T65" fmla="*/ 2394 h 152"/>
                <a:gd name="T66" fmla="*/ 10039 w 366"/>
                <a:gd name="T67" fmla="*/ 1812 h 152"/>
                <a:gd name="T68" fmla="*/ 10934 w 366"/>
                <a:gd name="T69" fmla="*/ 1896 h 152"/>
                <a:gd name="T70" fmla="*/ 11579 w 366"/>
                <a:gd name="T71" fmla="*/ 1667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6"/>
                <a:gd name="T109" fmla="*/ 0 h 152"/>
                <a:gd name="T110" fmla="*/ 366 w 366"/>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6" h="152">
                  <a:moveTo>
                    <a:pt x="356" y="68"/>
                  </a:moveTo>
                  <a:cubicBezTo>
                    <a:pt x="362" y="62"/>
                    <a:pt x="366" y="50"/>
                    <a:pt x="356" y="49"/>
                  </a:cubicBezTo>
                  <a:cubicBezTo>
                    <a:pt x="344" y="48"/>
                    <a:pt x="334" y="47"/>
                    <a:pt x="334" y="47"/>
                  </a:cubicBezTo>
                  <a:cubicBezTo>
                    <a:pt x="335" y="43"/>
                    <a:pt x="335" y="43"/>
                    <a:pt x="335" y="43"/>
                  </a:cubicBezTo>
                  <a:cubicBezTo>
                    <a:pt x="335" y="43"/>
                    <a:pt x="323" y="48"/>
                    <a:pt x="322" y="41"/>
                  </a:cubicBezTo>
                  <a:cubicBezTo>
                    <a:pt x="322" y="33"/>
                    <a:pt x="328" y="30"/>
                    <a:pt x="328" y="30"/>
                  </a:cubicBezTo>
                  <a:cubicBezTo>
                    <a:pt x="326" y="20"/>
                    <a:pt x="326" y="20"/>
                    <a:pt x="326" y="20"/>
                  </a:cubicBezTo>
                  <a:cubicBezTo>
                    <a:pt x="323" y="20"/>
                    <a:pt x="323" y="20"/>
                    <a:pt x="323" y="20"/>
                  </a:cubicBezTo>
                  <a:cubicBezTo>
                    <a:pt x="313" y="20"/>
                    <a:pt x="291" y="25"/>
                    <a:pt x="285" y="21"/>
                  </a:cubicBezTo>
                  <a:cubicBezTo>
                    <a:pt x="281" y="17"/>
                    <a:pt x="278" y="0"/>
                    <a:pt x="278" y="0"/>
                  </a:cubicBezTo>
                  <a:cubicBezTo>
                    <a:pt x="267" y="3"/>
                    <a:pt x="267" y="3"/>
                    <a:pt x="267" y="3"/>
                  </a:cubicBezTo>
                  <a:cubicBezTo>
                    <a:pt x="261" y="9"/>
                    <a:pt x="261" y="9"/>
                    <a:pt x="261" y="9"/>
                  </a:cubicBezTo>
                  <a:cubicBezTo>
                    <a:pt x="250" y="2"/>
                    <a:pt x="250" y="2"/>
                    <a:pt x="250" y="2"/>
                  </a:cubicBezTo>
                  <a:cubicBezTo>
                    <a:pt x="242" y="6"/>
                    <a:pt x="242" y="6"/>
                    <a:pt x="242" y="6"/>
                  </a:cubicBezTo>
                  <a:cubicBezTo>
                    <a:pt x="235" y="5"/>
                    <a:pt x="235" y="5"/>
                    <a:pt x="235" y="5"/>
                  </a:cubicBezTo>
                  <a:cubicBezTo>
                    <a:pt x="235" y="15"/>
                    <a:pt x="235" y="15"/>
                    <a:pt x="235" y="15"/>
                  </a:cubicBezTo>
                  <a:cubicBezTo>
                    <a:pt x="235" y="15"/>
                    <a:pt x="224" y="10"/>
                    <a:pt x="219" y="12"/>
                  </a:cubicBezTo>
                  <a:cubicBezTo>
                    <a:pt x="215" y="15"/>
                    <a:pt x="209" y="20"/>
                    <a:pt x="209" y="20"/>
                  </a:cubicBezTo>
                  <a:cubicBezTo>
                    <a:pt x="209" y="27"/>
                    <a:pt x="209" y="27"/>
                    <a:pt x="209" y="27"/>
                  </a:cubicBezTo>
                  <a:cubicBezTo>
                    <a:pt x="209" y="27"/>
                    <a:pt x="203" y="36"/>
                    <a:pt x="197" y="36"/>
                  </a:cubicBezTo>
                  <a:cubicBezTo>
                    <a:pt x="191" y="37"/>
                    <a:pt x="184" y="35"/>
                    <a:pt x="184" y="35"/>
                  </a:cubicBezTo>
                  <a:cubicBezTo>
                    <a:pt x="186" y="29"/>
                    <a:pt x="186" y="29"/>
                    <a:pt x="186" y="29"/>
                  </a:cubicBezTo>
                  <a:cubicBezTo>
                    <a:pt x="168" y="29"/>
                    <a:pt x="168" y="29"/>
                    <a:pt x="168" y="29"/>
                  </a:cubicBezTo>
                  <a:cubicBezTo>
                    <a:pt x="168" y="29"/>
                    <a:pt x="151" y="34"/>
                    <a:pt x="145" y="31"/>
                  </a:cubicBezTo>
                  <a:cubicBezTo>
                    <a:pt x="138" y="29"/>
                    <a:pt x="137" y="24"/>
                    <a:pt x="130" y="25"/>
                  </a:cubicBezTo>
                  <a:cubicBezTo>
                    <a:pt x="122" y="25"/>
                    <a:pt x="119" y="30"/>
                    <a:pt x="119" y="30"/>
                  </a:cubicBezTo>
                  <a:cubicBezTo>
                    <a:pt x="113" y="29"/>
                    <a:pt x="113" y="29"/>
                    <a:pt x="113" y="29"/>
                  </a:cubicBezTo>
                  <a:cubicBezTo>
                    <a:pt x="113" y="29"/>
                    <a:pt x="96" y="43"/>
                    <a:pt x="83" y="45"/>
                  </a:cubicBezTo>
                  <a:cubicBezTo>
                    <a:pt x="71" y="48"/>
                    <a:pt x="61" y="42"/>
                    <a:pt x="61" y="42"/>
                  </a:cubicBezTo>
                  <a:cubicBezTo>
                    <a:pt x="56" y="46"/>
                    <a:pt x="56" y="46"/>
                    <a:pt x="56" y="46"/>
                  </a:cubicBezTo>
                  <a:cubicBezTo>
                    <a:pt x="49" y="46"/>
                    <a:pt x="49" y="46"/>
                    <a:pt x="49" y="46"/>
                  </a:cubicBezTo>
                  <a:cubicBezTo>
                    <a:pt x="48" y="47"/>
                    <a:pt x="48" y="47"/>
                    <a:pt x="48" y="47"/>
                  </a:cubicBezTo>
                  <a:cubicBezTo>
                    <a:pt x="26" y="44"/>
                    <a:pt x="26" y="44"/>
                    <a:pt x="26" y="44"/>
                  </a:cubicBezTo>
                  <a:cubicBezTo>
                    <a:pt x="23" y="49"/>
                    <a:pt x="23" y="49"/>
                    <a:pt x="23" y="49"/>
                  </a:cubicBezTo>
                  <a:cubicBezTo>
                    <a:pt x="23" y="49"/>
                    <a:pt x="7" y="47"/>
                    <a:pt x="4" y="51"/>
                  </a:cubicBezTo>
                  <a:cubicBezTo>
                    <a:pt x="0" y="56"/>
                    <a:pt x="0" y="66"/>
                    <a:pt x="0" y="66"/>
                  </a:cubicBezTo>
                  <a:cubicBezTo>
                    <a:pt x="0" y="66"/>
                    <a:pt x="3" y="67"/>
                    <a:pt x="8" y="67"/>
                  </a:cubicBezTo>
                  <a:cubicBezTo>
                    <a:pt x="14" y="68"/>
                    <a:pt x="17" y="76"/>
                    <a:pt x="17" y="76"/>
                  </a:cubicBezTo>
                  <a:cubicBezTo>
                    <a:pt x="44" y="71"/>
                    <a:pt x="44" y="71"/>
                    <a:pt x="44" y="71"/>
                  </a:cubicBezTo>
                  <a:cubicBezTo>
                    <a:pt x="56" y="72"/>
                    <a:pt x="56" y="72"/>
                    <a:pt x="56" y="72"/>
                  </a:cubicBezTo>
                  <a:cubicBezTo>
                    <a:pt x="63" y="81"/>
                    <a:pt x="63" y="81"/>
                    <a:pt x="63" y="81"/>
                  </a:cubicBezTo>
                  <a:cubicBezTo>
                    <a:pt x="63" y="81"/>
                    <a:pt x="70" y="72"/>
                    <a:pt x="79" y="77"/>
                  </a:cubicBezTo>
                  <a:cubicBezTo>
                    <a:pt x="87" y="83"/>
                    <a:pt x="95" y="97"/>
                    <a:pt x="95" y="97"/>
                  </a:cubicBezTo>
                  <a:cubicBezTo>
                    <a:pt x="101" y="95"/>
                    <a:pt x="101" y="95"/>
                    <a:pt x="101" y="95"/>
                  </a:cubicBezTo>
                  <a:cubicBezTo>
                    <a:pt x="102" y="106"/>
                    <a:pt x="102" y="106"/>
                    <a:pt x="102" y="106"/>
                  </a:cubicBezTo>
                  <a:cubicBezTo>
                    <a:pt x="109" y="104"/>
                    <a:pt x="109" y="104"/>
                    <a:pt x="109" y="104"/>
                  </a:cubicBezTo>
                  <a:cubicBezTo>
                    <a:pt x="108" y="112"/>
                    <a:pt x="108" y="112"/>
                    <a:pt x="108" y="112"/>
                  </a:cubicBezTo>
                  <a:cubicBezTo>
                    <a:pt x="108" y="112"/>
                    <a:pt x="122" y="115"/>
                    <a:pt x="122" y="126"/>
                  </a:cubicBezTo>
                  <a:cubicBezTo>
                    <a:pt x="121" y="136"/>
                    <a:pt x="117" y="139"/>
                    <a:pt x="117" y="139"/>
                  </a:cubicBezTo>
                  <a:cubicBezTo>
                    <a:pt x="119" y="152"/>
                    <a:pt x="119" y="152"/>
                    <a:pt x="119" y="152"/>
                  </a:cubicBezTo>
                  <a:cubicBezTo>
                    <a:pt x="133" y="150"/>
                    <a:pt x="133" y="150"/>
                    <a:pt x="133" y="150"/>
                  </a:cubicBezTo>
                  <a:cubicBezTo>
                    <a:pt x="133" y="150"/>
                    <a:pt x="142" y="139"/>
                    <a:pt x="149" y="138"/>
                  </a:cubicBezTo>
                  <a:cubicBezTo>
                    <a:pt x="157" y="137"/>
                    <a:pt x="165" y="136"/>
                    <a:pt x="165" y="136"/>
                  </a:cubicBezTo>
                  <a:cubicBezTo>
                    <a:pt x="165" y="136"/>
                    <a:pt x="163" y="122"/>
                    <a:pt x="168" y="122"/>
                  </a:cubicBezTo>
                  <a:cubicBezTo>
                    <a:pt x="175" y="122"/>
                    <a:pt x="179" y="126"/>
                    <a:pt x="179" y="126"/>
                  </a:cubicBezTo>
                  <a:cubicBezTo>
                    <a:pt x="205" y="136"/>
                    <a:pt x="205" y="136"/>
                    <a:pt x="205" y="136"/>
                  </a:cubicBezTo>
                  <a:cubicBezTo>
                    <a:pt x="205" y="136"/>
                    <a:pt x="210" y="130"/>
                    <a:pt x="214" y="130"/>
                  </a:cubicBezTo>
                  <a:cubicBezTo>
                    <a:pt x="216" y="130"/>
                    <a:pt x="215" y="132"/>
                    <a:pt x="216" y="136"/>
                  </a:cubicBezTo>
                  <a:cubicBezTo>
                    <a:pt x="218" y="132"/>
                    <a:pt x="220" y="130"/>
                    <a:pt x="221" y="130"/>
                  </a:cubicBezTo>
                  <a:cubicBezTo>
                    <a:pt x="225" y="130"/>
                    <a:pt x="231" y="127"/>
                    <a:pt x="231" y="127"/>
                  </a:cubicBezTo>
                  <a:cubicBezTo>
                    <a:pt x="232" y="123"/>
                    <a:pt x="232" y="123"/>
                    <a:pt x="232" y="123"/>
                  </a:cubicBezTo>
                  <a:cubicBezTo>
                    <a:pt x="232" y="123"/>
                    <a:pt x="241" y="118"/>
                    <a:pt x="243" y="116"/>
                  </a:cubicBezTo>
                  <a:cubicBezTo>
                    <a:pt x="245" y="114"/>
                    <a:pt x="246" y="109"/>
                    <a:pt x="246" y="109"/>
                  </a:cubicBezTo>
                  <a:cubicBezTo>
                    <a:pt x="246" y="109"/>
                    <a:pt x="251" y="114"/>
                    <a:pt x="258" y="111"/>
                  </a:cubicBezTo>
                  <a:cubicBezTo>
                    <a:pt x="263" y="109"/>
                    <a:pt x="276" y="100"/>
                    <a:pt x="276" y="100"/>
                  </a:cubicBezTo>
                  <a:cubicBezTo>
                    <a:pt x="272" y="95"/>
                    <a:pt x="272" y="95"/>
                    <a:pt x="272" y="95"/>
                  </a:cubicBezTo>
                  <a:cubicBezTo>
                    <a:pt x="272" y="95"/>
                    <a:pt x="277" y="97"/>
                    <a:pt x="280" y="94"/>
                  </a:cubicBezTo>
                  <a:cubicBezTo>
                    <a:pt x="284" y="90"/>
                    <a:pt x="278" y="72"/>
                    <a:pt x="291" y="72"/>
                  </a:cubicBezTo>
                  <a:cubicBezTo>
                    <a:pt x="303" y="72"/>
                    <a:pt x="312" y="69"/>
                    <a:pt x="312" y="69"/>
                  </a:cubicBezTo>
                  <a:cubicBezTo>
                    <a:pt x="312" y="69"/>
                    <a:pt x="313" y="75"/>
                    <a:pt x="317" y="75"/>
                  </a:cubicBezTo>
                  <a:cubicBezTo>
                    <a:pt x="322" y="75"/>
                    <a:pt x="329" y="76"/>
                    <a:pt x="331" y="74"/>
                  </a:cubicBezTo>
                  <a:cubicBezTo>
                    <a:pt x="334" y="72"/>
                    <a:pt x="333" y="66"/>
                    <a:pt x="336" y="66"/>
                  </a:cubicBezTo>
                  <a:cubicBezTo>
                    <a:pt x="339" y="66"/>
                    <a:pt x="348" y="75"/>
                    <a:pt x="356" y="68"/>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8" name="Freeform 96"/>
            <p:cNvSpPr>
              <a:spLocks noEditPoints="1"/>
            </p:cNvSpPr>
            <p:nvPr/>
          </p:nvSpPr>
          <p:spPr bwMode="auto">
            <a:xfrm>
              <a:off x="5975" y="2800"/>
              <a:ext cx="430" cy="228"/>
            </a:xfrm>
            <a:custGeom>
              <a:avLst/>
              <a:gdLst>
                <a:gd name="T0" fmla="*/ 3537 w 212"/>
                <a:gd name="T1" fmla="*/ 2650 h 119"/>
                <a:gd name="T2" fmla="*/ 0 w 212"/>
                <a:gd name="T3" fmla="*/ 1211 h 119"/>
                <a:gd name="T4" fmla="*/ 7109 w 212"/>
                <a:gd name="T5" fmla="*/ 2680 h 119"/>
                <a:gd name="T6" fmla="*/ 6734 w 212"/>
                <a:gd name="T7" fmla="*/ 2341 h 119"/>
                <a:gd name="T8" fmla="*/ 6801 w 212"/>
                <a:gd name="T9" fmla="*/ 2144 h 119"/>
                <a:gd name="T10" fmla="*/ 6517 w 212"/>
                <a:gd name="T11" fmla="*/ 1912 h 119"/>
                <a:gd name="T12" fmla="*/ 5973 w 212"/>
                <a:gd name="T13" fmla="*/ 1912 h 119"/>
                <a:gd name="T14" fmla="*/ 5113 w 212"/>
                <a:gd name="T15" fmla="*/ 1807 h 119"/>
                <a:gd name="T16" fmla="*/ 4574 w 212"/>
                <a:gd name="T17" fmla="*/ 1696 h 119"/>
                <a:gd name="T18" fmla="*/ 4876 w 212"/>
                <a:gd name="T19" fmla="*/ 1061 h 119"/>
                <a:gd name="T20" fmla="*/ 3572 w 212"/>
                <a:gd name="T21" fmla="*/ 899 h 119"/>
                <a:gd name="T22" fmla="*/ 3740 w 212"/>
                <a:gd name="T23" fmla="*/ 337 h 119"/>
                <a:gd name="T24" fmla="*/ 3304 w 212"/>
                <a:gd name="T25" fmla="*/ 232 h 119"/>
                <a:gd name="T26" fmla="*/ 3012 w 212"/>
                <a:gd name="T27" fmla="*/ 337 h 119"/>
                <a:gd name="T28" fmla="*/ 2813 w 212"/>
                <a:gd name="T29" fmla="*/ 284 h 119"/>
                <a:gd name="T30" fmla="*/ 2777 w 212"/>
                <a:gd name="T31" fmla="*/ 132 h 119"/>
                <a:gd name="T32" fmla="*/ 2272 w 212"/>
                <a:gd name="T33" fmla="*/ 132 h 119"/>
                <a:gd name="T34" fmla="*/ 1961 w 212"/>
                <a:gd name="T35" fmla="*/ 205 h 119"/>
                <a:gd name="T36" fmla="*/ 1468 w 212"/>
                <a:gd name="T37" fmla="*/ 621 h 119"/>
                <a:gd name="T38" fmla="*/ 967 w 212"/>
                <a:gd name="T39" fmla="*/ 753 h 119"/>
                <a:gd name="T40" fmla="*/ 544 w 212"/>
                <a:gd name="T41" fmla="*/ 1042 h 119"/>
                <a:gd name="T42" fmla="*/ 32 w 212"/>
                <a:gd name="T43" fmla="*/ 1266 h 119"/>
                <a:gd name="T44" fmla="*/ 761 w 212"/>
                <a:gd name="T45" fmla="*/ 1550 h 119"/>
                <a:gd name="T46" fmla="*/ 2028 w 212"/>
                <a:gd name="T47" fmla="*/ 2650 h 119"/>
                <a:gd name="T48" fmla="*/ 3537 w 212"/>
                <a:gd name="T49" fmla="*/ 2650 h 119"/>
                <a:gd name="T50" fmla="*/ 4300 w 212"/>
                <a:gd name="T51" fmla="*/ 2617 h 119"/>
                <a:gd name="T52" fmla="*/ 4464 w 212"/>
                <a:gd name="T53" fmla="*/ 2504 h 119"/>
                <a:gd name="T54" fmla="*/ 4941 w 212"/>
                <a:gd name="T55" fmla="*/ 2504 h 119"/>
                <a:gd name="T56" fmla="*/ 5533 w 212"/>
                <a:gd name="T57" fmla="*/ 2558 h 119"/>
                <a:gd name="T58" fmla="*/ 6077 w 212"/>
                <a:gd name="T59" fmla="*/ 2709 h 119"/>
                <a:gd name="T60" fmla="*/ 6908 w 212"/>
                <a:gd name="T61" fmla="*/ 2897 h 119"/>
                <a:gd name="T62" fmla="*/ 7278 w 212"/>
                <a:gd name="T63" fmla="*/ 2734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119"/>
                <a:gd name="T98" fmla="*/ 212 w 212"/>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119">
                  <a:moveTo>
                    <a:pt x="103" y="103"/>
                  </a:moveTo>
                  <a:cubicBezTo>
                    <a:pt x="103" y="103"/>
                    <a:pt x="103" y="103"/>
                    <a:pt x="103" y="103"/>
                  </a:cubicBezTo>
                  <a:moveTo>
                    <a:pt x="1" y="49"/>
                  </a:moveTo>
                  <a:cubicBezTo>
                    <a:pt x="1" y="48"/>
                    <a:pt x="1" y="48"/>
                    <a:pt x="0" y="47"/>
                  </a:cubicBezTo>
                  <a:cubicBezTo>
                    <a:pt x="1" y="48"/>
                    <a:pt x="1" y="48"/>
                    <a:pt x="1" y="49"/>
                  </a:cubicBezTo>
                  <a:close/>
                  <a:moveTo>
                    <a:pt x="207" y="104"/>
                  </a:moveTo>
                  <a:cubicBezTo>
                    <a:pt x="207" y="104"/>
                    <a:pt x="206" y="99"/>
                    <a:pt x="205" y="96"/>
                  </a:cubicBezTo>
                  <a:cubicBezTo>
                    <a:pt x="205" y="92"/>
                    <a:pt x="196" y="94"/>
                    <a:pt x="196" y="91"/>
                  </a:cubicBezTo>
                  <a:cubicBezTo>
                    <a:pt x="196" y="88"/>
                    <a:pt x="200" y="90"/>
                    <a:pt x="203" y="88"/>
                  </a:cubicBezTo>
                  <a:cubicBezTo>
                    <a:pt x="207" y="86"/>
                    <a:pt x="203" y="85"/>
                    <a:pt x="198" y="83"/>
                  </a:cubicBezTo>
                  <a:cubicBezTo>
                    <a:pt x="193" y="82"/>
                    <a:pt x="189" y="83"/>
                    <a:pt x="186" y="81"/>
                  </a:cubicBezTo>
                  <a:cubicBezTo>
                    <a:pt x="185" y="77"/>
                    <a:pt x="188" y="75"/>
                    <a:pt x="190" y="74"/>
                  </a:cubicBezTo>
                  <a:cubicBezTo>
                    <a:pt x="192" y="73"/>
                    <a:pt x="191" y="69"/>
                    <a:pt x="183" y="69"/>
                  </a:cubicBezTo>
                  <a:cubicBezTo>
                    <a:pt x="176" y="69"/>
                    <a:pt x="176" y="73"/>
                    <a:pt x="174" y="74"/>
                  </a:cubicBezTo>
                  <a:cubicBezTo>
                    <a:pt x="170" y="75"/>
                    <a:pt x="163" y="70"/>
                    <a:pt x="160" y="68"/>
                  </a:cubicBezTo>
                  <a:cubicBezTo>
                    <a:pt x="157" y="67"/>
                    <a:pt x="151" y="70"/>
                    <a:pt x="149" y="70"/>
                  </a:cubicBezTo>
                  <a:cubicBezTo>
                    <a:pt x="147" y="70"/>
                    <a:pt x="148" y="67"/>
                    <a:pt x="146" y="66"/>
                  </a:cubicBezTo>
                  <a:cubicBezTo>
                    <a:pt x="144" y="65"/>
                    <a:pt x="136" y="68"/>
                    <a:pt x="133" y="66"/>
                  </a:cubicBezTo>
                  <a:cubicBezTo>
                    <a:pt x="130" y="64"/>
                    <a:pt x="144" y="59"/>
                    <a:pt x="146" y="56"/>
                  </a:cubicBezTo>
                  <a:cubicBezTo>
                    <a:pt x="148" y="53"/>
                    <a:pt x="146" y="43"/>
                    <a:pt x="142" y="41"/>
                  </a:cubicBezTo>
                  <a:cubicBezTo>
                    <a:pt x="139" y="38"/>
                    <a:pt x="131" y="43"/>
                    <a:pt x="123" y="41"/>
                  </a:cubicBezTo>
                  <a:cubicBezTo>
                    <a:pt x="114" y="39"/>
                    <a:pt x="104" y="35"/>
                    <a:pt x="104" y="35"/>
                  </a:cubicBezTo>
                  <a:cubicBezTo>
                    <a:pt x="104" y="23"/>
                    <a:pt x="104" y="23"/>
                    <a:pt x="104" y="23"/>
                  </a:cubicBezTo>
                  <a:cubicBezTo>
                    <a:pt x="104" y="23"/>
                    <a:pt x="111" y="20"/>
                    <a:pt x="109" y="13"/>
                  </a:cubicBezTo>
                  <a:cubicBezTo>
                    <a:pt x="107" y="8"/>
                    <a:pt x="96" y="13"/>
                    <a:pt x="96" y="13"/>
                  </a:cubicBezTo>
                  <a:cubicBezTo>
                    <a:pt x="96" y="9"/>
                    <a:pt x="96" y="9"/>
                    <a:pt x="96" y="9"/>
                  </a:cubicBezTo>
                  <a:cubicBezTo>
                    <a:pt x="93" y="9"/>
                    <a:pt x="93" y="9"/>
                    <a:pt x="93" y="9"/>
                  </a:cubicBezTo>
                  <a:cubicBezTo>
                    <a:pt x="93" y="9"/>
                    <a:pt x="93" y="12"/>
                    <a:pt x="88" y="13"/>
                  </a:cubicBezTo>
                  <a:cubicBezTo>
                    <a:pt x="84" y="13"/>
                    <a:pt x="87" y="19"/>
                    <a:pt x="84" y="19"/>
                  </a:cubicBezTo>
                  <a:cubicBezTo>
                    <a:pt x="81" y="19"/>
                    <a:pt x="84" y="12"/>
                    <a:pt x="82" y="11"/>
                  </a:cubicBezTo>
                  <a:cubicBezTo>
                    <a:pt x="80" y="10"/>
                    <a:pt x="77" y="17"/>
                    <a:pt x="74" y="17"/>
                  </a:cubicBezTo>
                  <a:cubicBezTo>
                    <a:pt x="70" y="16"/>
                    <a:pt x="82" y="10"/>
                    <a:pt x="81" y="5"/>
                  </a:cubicBezTo>
                  <a:cubicBezTo>
                    <a:pt x="80" y="0"/>
                    <a:pt x="74" y="5"/>
                    <a:pt x="71" y="6"/>
                  </a:cubicBezTo>
                  <a:cubicBezTo>
                    <a:pt x="70" y="6"/>
                    <a:pt x="68" y="5"/>
                    <a:pt x="66" y="5"/>
                  </a:cubicBezTo>
                  <a:cubicBezTo>
                    <a:pt x="66" y="6"/>
                    <a:pt x="66" y="6"/>
                    <a:pt x="65" y="7"/>
                  </a:cubicBezTo>
                  <a:cubicBezTo>
                    <a:pt x="62" y="10"/>
                    <a:pt x="57" y="8"/>
                    <a:pt x="57" y="8"/>
                  </a:cubicBezTo>
                  <a:cubicBezTo>
                    <a:pt x="61" y="13"/>
                    <a:pt x="61" y="13"/>
                    <a:pt x="61" y="13"/>
                  </a:cubicBezTo>
                  <a:cubicBezTo>
                    <a:pt x="61" y="13"/>
                    <a:pt x="48" y="22"/>
                    <a:pt x="43" y="24"/>
                  </a:cubicBezTo>
                  <a:cubicBezTo>
                    <a:pt x="36" y="27"/>
                    <a:pt x="31" y="22"/>
                    <a:pt x="31" y="22"/>
                  </a:cubicBezTo>
                  <a:cubicBezTo>
                    <a:pt x="31" y="22"/>
                    <a:pt x="30" y="27"/>
                    <a:pt x="28" y="29"/>
                  </a:cubicBezTo>
                  <a:cubicBezTo>
                    <a:pt x="26" y="31"/>
                    <a:pt x="17" y="36"/>
                    <a:pt x="17" y="36"/>
                  </a:cubicBezTo>
                  <a:cubicBezTo>
                    <a:pt x="16" y="40"/>
                    <a:pt x="16" y="40"/>
                    <a:pt x="16" y="40"/>
                  </a:cubicBezTo>
                  <a:cubicBezTo>
                    <a:pt x="16" y="40"/>
                    <a:pt x="10" y="43"/>
                    <a:pt x="6" y="43"/>
                  </a:cubicBezTo>
                  <a:cubicBezTo>
                    <a:pt x="5" y="43"/>
                    <a:pt x="3" y="45"/>
                    <a:pt x="1" y="49"/>
                  </a:cubicBezTo>
                  <a:cubicBezTo>
                    <a:pt x="1" y="50"/>
                    <a:pt x="1" y="52"/>
                    <a:pt x="4" y="52"/>
                  </a:cubicBezTo>
                  <a:cubicBezTo>
                    <a:pt x="10" y="52"/>
                    <a:pt x="19" y="51"/>
                    <a:pt x="22" y="60"/>
                  </a:cubicBezTo>
                  <a:cubicBezTo>
                    <a:pt x="25" y="71"/>
                    <a:pt x="22" y="84"/>
                    <a:pt x="32" y="94"/>
                  </a:cubicBezTo>
                  <a:cubicBezTo>
                    <a:pt x="43" y="103"/>
                    <a:pt x="51" y="108"/>
                    <a:pt x="59" y="103"/>
                  </a:cubicBezTo>
                  <a:cubicBezTo>
                    <a:pt x="67" y="97"/>
                    <a:pt x="71" y="90"/>
                    <a:pt x="83" y="94"/>
                  </a:cubicBezTo>
                  <a:cubicBezTo>
                    <a:pt x="95" y="96"/>
                    <a:pt x="103" y="103"/>
                    <a:pt x="103" y="103"/>
                  </a:cubicBezTo>
                  <a:cubicBezTo>
                    <a:pt x="103" y="103"/>
                    <a:pt x="110" y="91"/>
                    <a:pt x="115" y="90"/>
                  </a:cubicBezTo>
                  <a:cubicBezTo>
                    <a:pt x="121" y="89"/>
                    <a:pt x="125" y="101"/>
                    <a:pt x="125" y="101"/>
                  </a:cubicBezTo>
                  <a:cubicBezTo>
                    <a:pt x="128" y="100"/>
                    <a:pt x="128" y="100"/>
                    <a:pt x="128" y="100"/>
                  </a:cubicBezTo>
                  <a:cubicBezTo>
                    <a:pt x="130" y="97"/>
                    <a:pt x="130" y="97"/>
                    <a:pt x="130" y="97"/>
                  </a:cubicBezTo>
                  <a:cubicBezTo>
                    <a:pt x="133" y="99"/>
                    <a:pt x="133" y="99"/>
                    <a:pt x="133" y="99"/>
                  </a:cubicBezTo>
                  <a:cubicBezTo>
                    <a:pt x="144" y="97"/>
                    <a:pt x="144" y="97"/>
                    <a:pt x="144" y="97"/>
                  </a:cubicBezTo>
                  <a:cubicBezTo>
                    <a:pt x="144" y="97"/>
                    <a:pt x="150" y="86"/>
                    <a:pt x="155" y="86"/>
                  </a:cubicBezTo>
                  <a:cubicBezTo>
                    <a:pt x="160" y="86"/>
                    <a:pt x="161" y="99"/>
                    <a:pt x="161" y="99"/>
                  </a:cubicBezTo>
                  <a:cubicBezTo>
                    <a:pt x="161" y="99"/>
                    <a:pt x="169" y="97"/>
                    <a:pt x="173" y="97"/>
                  </a:cubicBezTo>
                  <a:cubicBezTo>
                    <a:pt x="177" y="98"/>
                    <a:pt x="177" y="105"/>
                    <a:pt x="177" y="105"/>
                  </a:cubicBezTo>
                  <a:cubicBezTo>
                    <a:pt x="196" y="119"/>
                    <a:pt x="196" y="119"/>
                    <a:pt x="196" y="119"/>
                  </a:cubicBezTo>
                  <a:cubicBezTo>
                    <a:pt x="201" y="112"/>
                    <a:pt x="201" y="112"/>
                    <a:pt x="201" y="112"/>
                  </a:cubicBezTo>
                  <a:cubicBezTo>
                    <a:pt x="207" y="111"/>
                    <a:pt x="207" y="111"/>
                    <a:pt x="207" y="111"/>
                  </a:cubicBezTo>
                  <a:cubicBezTo>
                    <a:pt x="212" y="106"/>
                    <a:pt x="212" y="106"/>
                    <a:pt x="212" y="106"/>
                  </a:cubicBezTo>
                  <a:lnTo>
                    <a:pt x="207" y="104"/>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39" name="Freeform 97"/>
            <p:cNvSpPr>
              <a:spLocks noEditPoints="1"/>
            </p:cNvSpPr>
            <p:nvPr/>
          </p:nvSpPr>
          <p:spPr bwMode="auto">
            <a:xfrm>
              <a:off x="4272" y="2867"/>
              <a:ext cx="2075" cy="1093"/>
            </a:xfrm>
            <a:custGeom>
              <a:avLst/>
              <a:gdLst>
                <a:gd name="T0" fmla="*/ 828 w 1022"/>
                <a:gd name="T1" fmla="*/ 8591 h 573"/>
                <a:gd name="T2" fmla="*/ 1681 w 1022"/>
                <a:gd name="T3" fmla="*/ 8288 h 573"/>
                <a:gd name="T4" fmla="*/ 3517 w 1022"/>
                <a:gd name="T5" fmla="*/ 7149 h 573"/>
                <a:gd name="T6" fmla="*/ 4654 w 1022"/>
                <a:gd name="T7" fmla="*/ 6945 h 573"/>
                <a:gd name="T8" fmla="*/ 3549 w 1022"/>
                <a:gd name="T9" fmla="*/ 6087 h 573"/>
                <a:gd name="T10" fmla="*/ 3005 w 1022"/>
                <a:gd name="T11" fmla="*/ 5513 h 573"/>
                <a:gd name="T12" fmla="*/ 1900 w 1022"/>
                <a:gd name="T13" fmla="*/ 5429 h 573"/>
                <a:gd name="T14" fmla="*/ 828 w 1022"/>
                <a:gd name="T15" fmla="*/ 6087 h 573"/>
                <a:gd name="T16" fmla="*/ 1005 w 1022"/>
                <a:gd name="T17" fmla="*/ 6669 h 573"/>
                <a:gd name="T18" fmla="*/ 869 w 1022"/>
                <a:gd name="T19" fmla="*/ 7573 h 573"/>
                <a:gd name="T20" fmla="*/ 1413 w 1022"/>
                <a:gd name="T21" fmla="*/ 8259 h 573"/>
                <a:gd name="T22" fmla="*/ 512 w 1022"/>
                <a:gd name="T23" fmla="*/ 8910 h 573"/>
                <a:gd name="T24" fmla="*/ 33580 w 1022"/>
                <a:gd name="T25" fmla="*/ 4698 h 573"/>
                <a:gd name="T26" fmla="*/ 32640 w 1022"/>
                <a:gd name="T27" fmla="*/ 3227 h 573"/>
                <a:gd name="T28" fmla="*/ 32508 w 1022"/>
                <a:gd name="T29" fmla="*/ 1721 h 573"/>
                <a:gd name="T30" fmla="*/ 29091 w 1022"/>
                <a:gd name="T31" fmla="*/ 422 h 573"/>
                <a:gd name="T32" fmla="*/ 27227 w 1022"/>
                <a:gd name="T33" fmla="*/ 361 h 573"/>
                <a:gd name="T34" fmla="*/ 24841 w 1022"/>
                <a:gd name="T35" fmla="*/ 1591 h 573"/>
                <a:gd name="T36" fmla="*/ 20253 w 1022"/>
                <a:gd name="T37" fmla="*/ 3311 h 573"/>
                <a:gd name="T38" fmla="*/ 17845 w 1022"/>
                <a:gd name="T39" fmla="*/ 3256 h 573"/>
                <a:gd name="T40" fmla="*/ 15467 w 1022"/>
                <a:gd name="T41" fmla="*/ 3311 h 573"/>
                <a:gd name="T42" fmla="*/ 12866 w 1022"/>
                <a:gd name="T43" fmla="*/ 3485 h 573"/>
                <a:gd name="T44" fmla="*/ 9514 w 1022"/>
                <a:gd name="T45" fmla="*/ 5225 h 573"/>
                <a:gd name="T46" fmla="*/ 7522 w 1022"/>
                <a:gd name="T47" fmla="*/ 5957 h 573"/>
                <a:gd name="T48" fmla="*/ 5425 w 1022"/>
                <a:gd name="T49" fmla="*/ 6623 h 573"/>
                <a:gd name="T50" fmla="*/ 6830 w 1022"/>
                <a:gd name="T51" fmla="*/ 6989 h 573"/>
                <a:gd name="T52" fmla="*/ 5214 w 1022"/>
                <a:gd name="T53" fmla="*/ 7655 h 573"/>
                <a:gd name="T54" fmla="*/ 5214 w 1022"/>
                <a:gd name="T55" fmla="*/ 7823 h 573"/>
                <a:gd name="T56" fmla="*/ 3348 w 1022"/>
                <a:gd name="T57" fmla="*/ 7931 h 573"/>
                <a:gd name="T58" fmla="*/ 2753 w 1022"/>
                <a:gd name="T59" fmla="*/ 8099 h 573"/>
                <a:gd name="T60" fmla="*/ 1273 w 1022"/>
                <a:gd name="T61" fmla="*/ 9017 h 573"/>
                <a:gd name="T62" fmla="*/ 903 w 1022"/>
                <a:gd name="T63" fmla="*/ 10079 h 573"/>
                <a:gd name="T64" fmla="*/ 2276 w 1022"/>
                <a:gd name="T65" fmla="*/ 10377 h 573"/>
                <a:gd name="T66" fmla="*/ 2509 w 1022"/>
                <a:gd name="T67" fmla="*/ 11266 h 573"/>
                <a:gd name="T68" fmla="*/ 2721 w 1022"/>
                <a:gd name="T69" fmla="*/ 11596 h 573"/>
                <a:gd name="T70" fmla="*/ 2380 w 1022"/>
                <a:gd name="T71" fmla="*/ 11439 h 573"/>
                <a:gd name="T72" fmla="*/ 2445 w 1022"/>
                <a:gd name="T73" fmla="*/ 12076 h 573"/>
                <a:gd name="T74" fmla="*/ 3689 w 1022"/>
                <a:gd name="T75" fmla="*/ 12521 h 573"/>
                <a:gd name="T76" fmla="*/ 3793 w 1022"/>
                <a:gd name="T77" fmla="*/ 12881 h 573"/>
                <a:gd name="T78" fmla="*/ 4485 w 1022"/>
                <a:gd name="T79" fmla="*/ 13244 h 573"/>
                <a:gd name="T80" fmla="*/ 4420 w 1022"/>
                <a:gd name="T81" fmla="*/ 13637 h 573"/>
                <a:gd name="T82" fmla="*/ 5181 w 1022"/>
                <a:gd name="T83" fmla="*/ 13833 h 573"/>
                <a:gd name="T84" fmla="*/ 5062 w 1022"/>
                <a:gd name="T85" fmla="*/ 13993 h 573"/>
                <a:gd name="T86" fmla="*/ 5590 w 1022"/>
                <a:gd name="T87" fmla="*/ 14049 h 573"/>
                <a:gd name="T88" fmla="*/ 6034 w 1022"/>
                <a:gd name="T89" fmla="*/ 13713 h 573"/>
                <a:gd name="T90" fmla="*/ 7173 w 1022"/>
                <a:gd name="T91" fmla="*/ 13768 h 573"/>
                <a:gd name="T92" fmla="*/ 7634 w 1022"/>
                <a:gd name="T93" fmla="*/ 13917 h 573"/>
                <a:gd name="T94" fmla="*/ 8310 w 1022"/>
                <a:gd name="T95" fmla="*/ 14140 h 573"/>
                <a:gd name="T96" fmla="*/ 10870 w 1022"/>
                <a:gd name="T97" fmla="*/ 13784 h 573"/>
                <a:gd name="T98" fmla="*/ 13492 w 1022"/>
                <a:gd name="T99" fmla="*/ 12958 h 573"/>
                <a:gd name="T100" fmla="*/ 19424 w 1022"/>
                <a:gd name="T101" fmla="*/ 11519 h 573"/>
                <a:gd name="T102" fmla="*/ 20900 w 1022"/>
                <a:gd name="T103" fmla="*/ 11058 h 573"/>
                <a:gd name="T104" fmla="*/ 21769 w 1022"/>
                <a:gd name="T105" fmla="*/ 11916 h 573"/>
                <a:gd name="T106" fmla="*/ 22265 w 1022"/>
                <a:gd name="T107" fmla="*/ 10432 h 573"/>
                <a:gd name="T108" fmla="*/ 24386 w 1022"/>
                <a:gd name="T109" fmla="*/ 9515 h 573"/>
                <a:gd name="T110" fmla="*/ 29838 w 1022"/>
                <a:gd name="T111" fmla="*/ 7510 h 573"/>
                <a:gd name="T112" fmla="*/ 31403 w 1022"/>
                <a:gd name="T113" fmla="*/ 6392 h 573"/>
                <a:gd name="T114" fmla="*/ 33647 w 1022"/>
                <a:gd name="T115" fmla="*/ 6011 h 573"/>
                <a:gd name="T116" fmla="*/ 35196 w 1022"/>
                <a:gd name="T117" fmla="*/ 5600 h 5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2"/>
                <a:gd name="T178" fmla="*/ 0 h 573"/>
                <a:gd name="T179" fmla="*/ 1022 w 1022"/>
                <a:gd name="T180" fmla="*/ 573 h 5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0" name="Freeform 98"/>
            <p:cNvSpPr>
              <a:spLocks/>
            </p:cNvSpPr>
            <p:nvPr/>
          </p:nvSpPr>
          <p:spPr bwMode="auto">
            <a:xfrm>
              <a:off x="5543" y="3927"/>
              <a:ext cx="128" cy="246"/>
            </a:xfrm>
            <a:custGeom>
              <a:avLst/>
              <a:gdLst>
                <a:gd name="T0" fmla="*/ 904 w 63"/>
                <a:gd name="T1" fmla="*/ 2670 h 129"/>
                <a:gd name="T2" fmla="*/ 1276 w 63"/>
                <a:gd name="T3" fmla="*/ 2201 h 129"/>
                <a:gd name="T4" fmla="*/ 1243 w 63"/>
                <a:gd name="T5" fmla="*/ 2088 h 129"/>
                <a:gd name="T6" fmla="*/ 1485 w 63"/>
                <a:gd name="T7" fmla="*/ 1896 h 129"/>
                <a:gd name="T8" fmla="*/ 1008 w 63"/>
                <a:gd name="T9" fmla="*/ 1865 h 129"/>
                <a:gd name="T10" fmla="*/ 1073 w 63"/>
                <a:gd name="T11" fmla="*/ 1691 h 129"/>
                <a:gd name="T12" fmla="*/ 1209 w 63"/>
                <a:gd name="T13" fmla="*/ 1615 h 129"/>
                <a:gd name="T14" fmla="*/ 1869 w 63"/>
                <a:gd name="T15" fmla="*/ 1415 h 129"/>
                <a:gd name="T16" fmla="*/ 1668 w 63"/>
                <a:gd name="T17" fmla="*/ 1283 h 129"/>
                <a:gd name="T18" fmla="*/ 1585 w 63"/>
                <a:gd name="T19" fmla="*/ 1192 h 129"/>
                <a:gd name="T20" fmla="*/ 2013 w 63"/>
                <a:gd name="T21" fmla="*/ 1138 h 129"/>
                <a:gd name="T22" fmla="*/ 1668 w 63"/>
                <a:gd name="T23" fmla="*/ 1062 h 129"/>
                <a:gd name="T24" fmla="*/ 2113 w 63"/>
                <a:gd name="T25" fmla="*/ 673 h 129"/>
                <a:gd name="T26" fmla="*/ 1668 w 63"/>
                <a:gd name="T27" fmla="*/ 421 h 129"/>
                <a:gd name="T28" fmla="*/ 1668 w 63"/>
                <a:gd name="T29" fmla="*/ 277 h 129"/>
                <a:gd name="T30" fmla="*/ 1209 w 63"/>
                <a:gd name="T31" fmla="*/ 252 h 129"/>
                <a:gd name="T32" fmla="*/ 1308 w 63"/>
                <a:gd name="T33" fmla="*/ 0 h 129"/>
                <a:gd name="T34" fmla="*/ 1008 w 63"/>
                <a:gd name="T35" fmla="*/ 29 h 129"/>
                <a:gd name="T36" fmla="*/ 973 w 63"/>
                <a:gd name="T37" fmla="*/ 145 h 129"/>
                <a:gd name="T38" fmla="*/ 697 w 63"/>
                <a:gd name="T39" fmla="*/ 175 h 129"/>
                <a:gd name="T40" fmla="*/ 479 w 63"/>
                <a:gd name="T41" fmla="*/ 305 h 129"/>
                <a:gd name="T42" fmla="*/ 512 w 63"/>
                <a:gd name="T43" fmla="*/ 498 h 129"/>
                <a:gd name="T44" fmla="*/ 203 w 63"/>
                <a:gd name="T45" fmla="*/ 702 h 129"/>
                <a:gd name="T46" fmla="*/ 169 w 63"/>
                <a:gd name="T47" fmla="*/ 917 h 129"/>
                <a:gd name="T48" fmla="*/ 33 w 63"/>
                <a:gd name="T49" fmla="*/ 950 h 129"/>
                <a:gd name="T50" fmla="*/ 67 w 63"/>
                <a:gd name="T51" fmla="*/ 1230 h 129"/>
                <a:gd name="T52" fmla="*/ 343 w 63"/>
                <a:gd name="T53" fmla="*/ 1415 h 129"/>
                <a:gd name="T54" fmla="*/ 203 w 63"/>
                <a:gd name="T55" fmla="*/ 1589 h 129"/>
                <a:gd name="T56" fmla="*/ 100 w 63"/>
                <a:gd name="T57" fmla="*/ 1941 h 129"/>
                <a:gd name="T58" fmla="*/ 136 w 63"/>
                <a:gd name="T59" fmla="*/ 2365 h 129"/>
                <a:gd name="T60" fmla="*/ 67 w 63"/>
                <a:gd name="T61" fmla="*/ 2422 h 129"/>
                <a:gd name="T62" fmla="*/ 100 w 63"/>
                <a:gd name="T63" fmla="*/ 2754 h 129"/>
                <a:gd name="T64" fmla="*/ 0 w 63"/>
                <a:gd name="T65" fmla="*/ 2830 h 129"/>
                <a:gd name="T66" fmla="*/ 0 w 63"/>
                <a:gd name="T67" fmla="*/ 2899 h 129"/>
                <a:gd name="T68" fmla="*/ 100 w 63"/>
                <a:gd name="T69" fmla="*/ 2899 h 129"/>
                <a:gd name="T70" fmla="*/ 67 w 63"/>
                <a:gd name="T71" fmla="*/ 3175 h 129"/>
                <a:gd name="T72" fmla="*/ 276 w 63"/>
                <a:gd name="T73" fmla="*/ 3148 h 129"/>
                <a:gd name="T74" fmla="*/ 412 w 63"/>
                <a:gd name="T75" fmla="*/ 3059 h 129"/>
                <a:gd name="T76" fmla="*/ 664 w 63"/>
                <a:gd name="T77" fmla="*/ 3080 h 129"/>
                <a:gd name="T78" fmla="*/ 664 w 63"/>
                <a:gd name="T79" fmla="*/ 2830 h 129"/>
                <a:gd name="T80" fmla="*/ 664 w 63"/>
                <a:gd name="T81" fmla="*/ 2670 h 129"/>
                <a:gd name="T82" fmla="*/ 904 w 63"/>
                <a:gd name="T83" fmla="*/ 267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129"/>
                <a:gd name="T128" fmla="*/ 63 w 63"/>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129">
                  <a:moveTo>
                    <a:pt x="26" y="106"/>
                  </a:moveTo>
                  <a:cubicBezTo>
                    <a:pt x="37" y="87"/>
                    <a:pt x="37" y="87"/>
                    <a:pt x="37" y="87"/>
                  </a:cubicBezTo>
                  <a:cubicBezTo>
                    <a:pt x="36" y="83"/>
                    <a:pt x="36" y="83"/>
                    <a:pt x="36" y="83"/>
                  </a:cubicBezTo>
                  <a:cubicBezTo>
                    <a:pt x="36" y="83"/>
                    <a:pt x="43" y="79"/>
                    <a:pt x="43" y="75"/>
                  </a:cubicBezTo>
                  <a:cubicBezTo>
                    <a:pt x="44" y="72"/>
                    <a:pt x="29" y="74"/>
                    <a:pt x="29" y="74"/>
                  </a:cubicBezTo>
                  <a:cubicBezTo>
                    <a:pt x="31" y="67"/>
                    <a:pt x="31" y="67"/>
                    <a:pt x="31" y="67"/>
                  </a:cubicBezTo>
                  <a:cubicBezTo>
                    <a:pt x="31" y="67"/>
                    <a:pt x="35" y="66"/>
                    <a:pt x="35" y="64"/>
                  </a:cubicBezTo>
                  <a:cubicBezTo>
                    <a:pt x="35" y="61"/>
                    <a:pt x="54" y="56"/>
                    <a:pt x="54" y="56"/>
                  </a:cubicBezTo>
                  <a:cubicBezTo>
                    <a:pt x="48" y="51"/>
                    <a:pt x="48" y="51"/>
                    <a:pt x="48" y="51"/>
                  </a:cubicBezTo>
                  <a:cubicBezTo>
                    <a:pt x="46" y="47"/>
                    <a:pt x="46" y="47"/>
                    <a:pt x="46" y="47"/>
                  </a:cubicBezTo>
                  <a:cubicBezTo>
                    <a:pt x="58" y="45"/>
                    <a:pt x="58" y="45"/>
                    <a:pt x="58" y="45"/>
                  </a:cubicBezTo>
                  <a:cubicBezTo>
                    <a:pt x="48" y="42"/>
                    <a:pt x="48" y="42"/>
                    <a:pt x="48" y="42"/>
                  </a:cubicBezTo>
                  <a:cubicBezTo>
                    <a:pt x="48" y="42"/>
                    <a:pt x="58" y="32"/>
                    <a:pt x="61" y="27"/>
                  </a:cubicBezTo>
                  <a:cubicBezTo>
                    <a:pt x="63" y="22"/>
                    <a:pt x="48" y="17"/>
                    <a:pt x="48" y="17"/>
                  </a:cubicBezTo>
                  <a:cubicBezTo>
                    <a:pt x="48" y="11"/>
                    <a:pt x="48" y="11"/>
                    <a:pt x="48" y="11"/>
                  </a:cubicBezTo>
                  <a:cubicBezTo>
                    <a:pt x="35" y="10"/>
                    <a:pt x="35" y="10"/>
                    <a:pt x="35" y="10"/>
                  </a:cubicBezTo>
                  <a:cubicBezTo>
                    <a:pt x="38" y="0"/>
                    <a:pt x="38" y="0"/>
                    <a:pt x="38" y="0"/>
                  </a:cubicBezTo>
                  <a:cubicBezTo>
                    <a:pt x="29" y="1"/>
                    <a:pt x="29" y="1"/>
                    <a:pt x="29" y="1"/>
                  </a:cubicBezTo>
                  <a:cubicBezTo>
                    <a:pt x="28" y="6"/>
                    <a:pt x="28" y="6"/>
                    <a:pt x="28" y="6"/>
                  </a:cubicBezTo>
                  <a:cubicBezTo>
                    <a:pt x="20" y="7"/>
                    <a:pt x="20" y="7"/>
                    <a:pt x="20" y="7"/>
                  </a:cubicBezTo>
                  <a:cubicBezTo>
                    <a:pt x="14" y="12"/>
                    <a:pt x="14" y="12"/>
                    <a:pt x="14" y="12"/>
                  </a:cubicBezTo>
                  <a:cubicBezTo>
                    <a:pt x="15" y="20"/>
                    <a:pt x="15" y="20"/>
                    <a:pt x="15" y="20"/>
                  </a:cubicBezTo>
                  <a:cubicBezTo>
                    <a:pt x="15" y="20"/>
                    <a:pt x="9" y="24"/>
                    <a:pt x="6" y="28"/>
                  </a:cubicBezTo>
                  <a:cubicBezTo>
                    <a:pt x="4" y="31"/>
                    <a:pt x="6" y="33"/>
                    <a:pt x="5" y="36"/>
                  </a:cubicBezTo>
                  <a:cubicBezTo>
                    <a:pt x="3" y="38"/>
                    <a:pt x="1" y="38"/>
                    <a:pt x="1" y="38"/>
                  </a:cubicBezTo>
                  <a:cubicBezTo>
                    <a:pt x="2" y="49"/>
                    <a:pt x="2" y="49"/>
                    <a:pt x="2" y="49"/>
                  </a:cubicBezTo>
                  <a:cubicBezTo>
                    <a:pt x="2" y="49"/>
                    <a:pt x="10" y="52"/>
                    <a:pt x="10" y="56"/>
                  </a:cubicBezTo>
                  <a:cubicBezTo>
                    <a:pt x="10" y="60"/>
                    <a:pt x="6" y="63"/>
                    <a:pt x="6" y="63"/>
                  </a:cubicBezTo>
                  <a:cubicBezTo>
                    <a:pt x="3" y="77"/>
                    <a:pt x="3" y="77"/>
                    <a:pt x="3" y="77"/>
                  </a:cubicBezTo>
                  <a:cubicBezTo>
                    <a:pt x="4" y="94"/>
                    <a:pt x="4" y="94"/>
                    <a:pt x="4" y="94"/>
                  </a:cubicBezTo>
                  <a:cubicBezTo>
                    <a:pt x="2" y="96"/>
                    <a:pt x="2" y="96"/>
                    <a:pt x="2" y="96"/>
                  </a:cubicBezTo>
                  <a:cubicBezTo>
                    <a:pt x="3" y="109"/>
                    <a:pt x="3" y="109"/>
                    <a:pt x="3" y="109"/>
                  </a:cubicBezTo>
                  <a:cubicBezTo>
                    <a:pt x="0" y="112"/>
                    <a:pt x="0" y="112"/>
                    <a:pt x="0" y="112"/>
                  </a:cubicBezTo>
                  <a:cubicBezTo>
                    <a:pt x="0" y="115"/>
                    <a:pt x="0" y="115"/>
                    <a:pt x="0" y="115"/>
                  </a:cubicBezTo>
                  <a:cubicBezTo>
                    <a:pt x="3" y="115"/>
                    <a:pt x="3" y="115"/>
                    <a:pt x="3" y="115"/>
                  </a:cubicBezTo>
                  <a:cubicBezTo>
                    <a:pt x="2" y="126"/>
                    <a:pt x="2" y="126"/>
                    <a:pt x="2" y="126"/>
                  </a:cubicBezTo>
                  <a:cubicBezTo>
                    <a:pt x="2" y="126"/>
                    <a:pt x="5" y="126"/>
                    <a:pt x="8" y="125"/>
                  </a:cubicBezTo>
                  <a:cubicBezTo>
                    <a:pt x="10" y="123"/>
                    <a:pt x="12" y="121"/>
                    <a:pt x="12" y="121"/>
                  </a:cubicBezTo>
                  <a:cubicBezTo>
                    <a:pt x="12" y="121"/>
                    <a:pt x="15" y="129"/>
                    <a:pt x="19" y="122"/>
                  </a:cubicBezTo>
                  <a:cubicBezTo>
                    <a:pt x="25" y="115"/>
                    <a:pt x="19" y="112"/>
                    <a:pt x="19" y="112"/>
                  </a:cubicBezTo>
                  <a:cubicBezTo>
                    <a:pt x="19" y="106"/>
                    <a:pt x="19" y="106"/>
                    <a:pt x="19" y="106"/>
                  </a:cubicBezTo>
                  <a:lnTo>
                    <a:pt x="26" y="10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1" name="Freeform 99"/>
            <p:cNvSpPr>
              <a:spLocks/>
            </p:cNvSpPr>
            <p:nvPr/>
          </p:nvSpPr>
          <p:spPr bwMode="auto">
            <a:xfrm>
              <a:off x="5497" y="3384"/>
              <a:ext cx="624" cy="821"/>
            </a:xfrm>
            <a:custGeom>
              <a:avLst/>
              <a:gdLst>
                <a:gd name="T0" fmla="*/ 10037 w 308"/>
                <a:gd name="T1" fmla="*/ 3773 h 430"/>
                <a:gd name="T2" fmla="*/ 9346 w 308"/>
                <a:gd name="T3" fmla="*/ 2429 h 430"/>
                <a:gd name="T4" fmla="*/ 9790 w 308"/>
                <a:gd name="T5" fmla="*/ 1262 h 430"/>
                <a:gd name="T6" fmla="*/ 10310 w 308"/>
                <a:gd name="T7" fmla="*/ 453 h 430"/>
                <a:gd name="T8" fmla="*/ 10146 w 308"/>
                <a:gd name="T9" fmla="*/ 29 h 430"/>
                <a:gd name="T10" fmla="*/ 8949 w 308"/>
                <a:gd name="T11" fmla="*/ 661 h 430"/>
                <a:gd name="T12" fmla="*/ 6078 w 308"/>
                <a:gd name="T13" fmla="*/ 2264 h 430"/>
                <a:gd name="T14" fmla="*/ 4400 w 308"/>
                <a:gd name="T15" fmla="*/ 2818 h 430"/>
                <a:gd name="T16" fmla="*/ 2761 w 308"/>
                <a:gd name="T17" fmla="*/ 3215 h 430"/>
                <a:gd name="T18" fmla="*/ 2464 w 308"/>
                <a:gd name="T19" fmla="*/ 3452 h 430"/>
                <a:gd name="T20" fmla="*/ 1428 w 308"/>
                <a:gd name="T21" fmla="*/ 3597 h 430"/>
                <a:gd name="T22" fmla="*/ 756 w 308"/>
                <a:gd name="T23" fmla="*/ 4265 h 430"/>
                <a:gd name="T24" fmla="*/ 723 w 308"/>
                <a:gd name="T25" fmla="*/ 4768 h 430"/>
                <a:gd name="T26" fmla="*/ 689 w 308"/>
                <a:gd name="T27" fmla="*/ 5527 h 430"/>
                <a:gd name="T28" fmla="*/ 0 w 308"/>
                <a:gd name="T29" fmla="*/ 5688 h 430"/>
                <a:gd name="T30" fmla="*/ 132 w 308"/>
                <a:gd name="T31" fmla="*/ 5993 h 430"/>
                <a:gd name="T32" fmla="*/ 99 w 308"/>
                <a:gd name="T33" fmla="*/ 6169 h 430"/>
                <a:gd name="T34" fmla="*/ 541 w 308"/>
                <a:gd name="T35" fmla="*/ 6446 h 430"/>
                <a:gd name="T36" fmla="*/ 756 w 308"/>
                <a:gd name="T37" fmla="*/ 7105 h 430"/>
                <a:gd name="T38" fmla="*/ 1165 w 308"/>
                <a:gd name="T39" fmla="*/ 7538 h 430"/>
                <a:gd name="T40" fmla="*/ 1736 w 308"/>
                <a:gd name="T41" fmla="*/ 7364 h 430"/>
                <a:gd name="T42" fmla="*/ 2089 w 308"/>
                <a:gd name="T43" fmla="*/ 7204 h 430"/>
                <a:gd name="T44" fmla="*/ 2429 w 308"/>
                <a:gd name="T45" fmla="*/ 7484 h 430"/>
                <a:gd name="T46" fmla="*/ 2861 w 308"/>
                <a:gd name="T47" fmla="*/ 7893 h 430"/>
                <a:gd name="T48" fmla="*/ 2761 w 308"/>
                <a:gd name="T49" fmla="*/ 8344 h 430"/>
                <a:gd name="T50" fmla="*/ 2429 w 308"/>
                <a:gd name="T51" fmla="*/ 8504 h 430"/>
                <a:gd name="T52" fmla="*/ 1987 w 308"/>
                <a:gd name="T53" fmla="*/ 8825 h 430"/>
                <a:gd name="T54" fmla="*/ 1773 w 308"/>
                <a:gd name="T55" fmla="*/ 9092 h 430"/>
                <a:gd name="T56" fmla="*/ 2020 w 308"/>
                <a:gd name="T57" fmla="*/ 9314 h 430"/>
                <a:gd name="T58" fmla="*/ 1671 w 308"/>
                <a:gd name="T59" fmla="*/ 9898 h 430"/>
                <a:gd name="T60" fmla="*/ 1840 w 308"/>
                <a:gd name="T61" fmla="*/ 10379 h 430"/>
                <a:gd name="T62" fmla="*/ 2628 w 308"/>
                <a:gd name="T63" fmla="*/ 10631 h 430"/>
                <a:gd name="T64" fmla="*/ 3169 w 308"/>
                <a:gd name="T65" fmla="*/ 10885 h 430"/>
                <a:gd name="T66" fmla="*/ 3693 w 308"/>
                <a:gd name="T67" fmla="*/ 10914 h 430"/>
                <a:gd name="T68" fmla="*/ 10377 w 308"/>
                <a:gd name="T69" fmla="*/ 5220 h 430"/>
                <a:gd name="T70" fmla="*/ 10414 w 308"/>
                <a:gd name="T71" fmla="*/ 4798 h 430"/>
                <a:gd name="T72" fmla="*/ 10478 w 308"/>
                <a:gd name="T73" fmla="*/ 4441 h 4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430"/>
                <a:gd name="T113" fmla="*/ 308 w 308"/>
                <a:gd name="T114" fmla="*/ 430 h 4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430">
                  <a:moveTo>
                    <a:pt x="307" y="175"/>
                  </a:moveTo>
                  <a:cubicBezTo>
                    <a:pt x="307" y="175"/>
                    <a:pt x="297" y="164"/>
                    <a:pt x="294" y="149"/>
                  </a:cubicBezTo>
                  <a:cubicBezTo>
                    <a:pt x="290" y="133"/>
                    <a:pt x="295" y="121"/>
                    <a:pt x="289" y="113"/>
                  </a:cubicBezTo>
                  <a:cubicBezTo>
                    <a:pt x="285" y="105"/>
                    <a:pt x="278" y="106"/>
                    <a:pt x="274" y="96"/>
                  </a:cubicBezTo>
                  <a:cubicBezTo>
                    <a:pt x="270" y="88"/>
                    <a:pt x="264" y="74"/>
                    <a:pt x="268" y="66"/>
                  </a:cubicBezTo>
                  <a:cubicBezTo>
                    <a:pt x="273" y="60"/>
                    <a:pt x="282" y="62"/>
                    <a:pt x="287" y="50"/>
                  </a:cubicBezTo>
                  <a:cubicBezTo>
                    <a:pt x="294" y="39"/>
                    <a:pt x="296" y="26"/>
                    <a:pt x="296" y="26"/>
                  </a:cubicBezTo>
                  <a:cubicBezTo>
                    <a:pt x="296" y="26"/>
                    <a:pt x="302" y="21"/>
                    <a:pt x="302" y="18"/>
                  </a:cubicBezTo>
                  <a:cubicBezTo>
                    <a:pt x="302" y="14"/>
                    <a:pt x="301" y="5"/>
                    <a:pt x="301" y="5"/>
                  </a:cubicBezTo>
                  <a:cubicBezTo>
                    <a:pt x="297" y="1"/>
                    <a:pt x="297" y="1"/>
                    <a:pt x="297" y="1"/>
                  </a:cubicBezTo>
                  <a:cubicBezTo>
                    <a:pt x="286" y="0"/>
                    <a:pt x="286" y="0"/>
                    <a:pt x="286" y="0"/>
                  </a:cubicBezTo>
                  <a:cubicBezTo>
                    <a:pt x="286" y="0"/>
                    <a:pt x="282" y="17"/>
                    <a:pt x="262" y="26"/>
                  </a:cubicBezTo>
                  <a:cubicBezTo>
                    <a:pt x="242" y="34"/>
                    <a:pt x="222" y="42"/>
                    <a:pt x="222" y="42"/>
                  </a:cubicBezTo>
                  <a:cubicBezTo>
                    <a:pt x="222" y="42"/>
                    <a:pt x="193" y="77"/>
                    <a:pt x="178" y="89"/>
                  </a:cubicBezTo>
                  <a:cubicBezTo>
                    <a:pt x="163" y="100"/>
                    <a:pt x="148" y="102"/>
                    <a:pt x="148" y="102"/>
                  </a:cubicBezTo>
                  <a:cubicBezTo>
                    <a:pt x="129" y="111"/>
                    <a:pt x="129" y="111"/>
                    <a:pt x="129" y="111"/>
                  </a:cubicBezTo>
                  <a:cubicBezTo>
                    <a:pt x="129" y="111"/>
                    <a:pt x="111" y="101"/>
                    <a:pt x="104" y="106"/>
                  </a:cubicBezTo>
                  <a:cubicBezTo>
                    <a:pt x="95" y="109"/>
                    <a:pt x="81" y="127"/>
                    <a:pt x="81" y="127"/>
                  </a:cubicBezTo>
                  <a:cubicBezTo>
                    <a:pt x="71" y="129"/>
                    <a:pt x="71" y="129"/>
                    <a:pt x="71" y="129"/>
                  </a:cubicBezTo>
                  <a:cubicBezTo>
                    <a:pt x="72" y="136"/>
                    <a:pt x="72" y="136"/>
                    <a:pt x="72" y="136"/>
                  </a:cubicBezTo>
                  <a:cubicBezTo>
                    <a:pt x="45" y="148"/>
                    <a:pt x="45" y="148"/>
                    <a:pt x="45" y="148"/>
                  </a:cubicBezTo>
                  <a:cubicBezTo>
                    <a:pt x="42" y="142"/>
                    <a:pt x="42" y="142"/>
                    <a:pt x="42" y="142"/>
                  </a:cubicBezTo>
                  <a:cubicBezTo>
                    <a:pt x="42" y="142"/>
                    <a:pt x="23" y="139"/>
                    <a:pt x="23" y="145"/>
                  </a:cubicBezTo>
                  <a:cubicBezTo>
                    <a:pt x="22" y="152"/>
                    <a:pt x="22" y="168"/>
                    <a:pt x="22" y="168"/>
                  </a:cubicBezTo>
                  <a:cubicBezTo>
                    <a:pt x="35" y="180"/>
                    <a:pt x="35" y="180"/>
                    <a:pt x="35" y="180"/>
                  </a:cubicBezTo>
                  <a:cubicBezTo>
                    <a:pt x="21" y="188"/>
                    <a:pt x="21" y="188"/>
                    <a:pt x="21" y="188"/>
                  </a:cubicBezTo>
                  <a:cubicBezTo>
                    <a:pt x="28" y="201"/>
                    <a:pt x="28" y="201"/>
                    <a:pt x="28" y="201"/>
                  </a:cubicBezTo>
                  <a:cubicBezTo>
                    <a:pt x="20" y="218"/>
                    <a:pt x="20" y="218"/>
                    <a:pt x="20" y="218"/>
                  </a:cubicBezTo>
                  <a:cubicBezTo>
                    <a:pt x="3" y="215"/>
                    <a:pt x="3" y="215"/>
                    <a:pt x="3" y="215"/>
                  </a:cubicBezTo>
                  <a:cubicBezTo>
                    <a:pt x="0" y="224"/>
                    <a:pt x="0" y="224"/>
                    <a:pt x="0" y="224"/>
                  </a:cubicBezTo>
                  <a:cubicBezTo>
                    <a:pt x="6" y="225"/>
                    <a:pt x="6" y="225"/>
                    <a:pt x="6" y="225"/>
                  </a:cubicBezTo>
                  <a:cubicBezTo>
                    <a:pt x="4" y="236"/>
                    <a:pt x="4" y="236"/>
                    <a:pt x="4" y="236"/>
                  </a:cubicBezTo>
                  <a:cubicBezTo>
                    <a:pt x="0" y="238"/>
                    <a:pt x="0" y="238"/>
                    <a:pt x="0" y="238"/>
                  </a:cubicBezTo>
                  <a:cubicBezTo>
                    <a:pt x="3" y="243"/>
                    <a:pt x="3" y="243"/>
                    <a:pt x="3" y="243"/>
                  </a:cubicBezTo>
                  <a:cubicBezTo>
                    <a:pt x="18" y="248"/>
                    <a:pt x="18" y="248"/>
                    <a:pt x="18" y="248"/>
                  </a:cubicBezTo>
                  <a:cubicBezTo>
                    <a:pt x="18" y="248"/>
                    <a:pt x="12" y="250"/>
                    <a:pt x="16" y="254"/>
                  </a:cubicBezTo>
                  <a:cubicBezTo>
                    <a:pt x="18" y="258"/>
                    <a:pt x="22" y="259"/>
                    <a:pt x="22" y="264"/>
                  </a:cubicBezTo>
                  <a:cubicBezTo>
                    <a:pt x="22" y="280"/>
                    <a:pt x="22" y="280"/>
                    <a:pt x="22" y="280"/>
                  </a:cubicBezTo>
                  <a:cubicBezTo>
                    <a:pt x="28" y="283"/>
                    <a:pt x="28" y="283"/>
                    <a:pt x="28" y="283"/>
                  </a:cubicBezTo>
                  <a:cubicBezTo>
                    <a:pt x="34" y="297"/>
                    <a:pt x="34" y="297"/>
                    <a:pt x="34" y="297"/>
                  </a:cubicBezTo>
                  <a:cubicBezTo>
                    <a:pt x="43" y="291"/>
                    <a:pt x="43" y="291"/>
                    <a:pt x="43" y="291"/>
                  </a:cubicBezTo>
                  <a:cubicBezTo>
                    <a:pt x="51" y="290"/>
                    <a:pt x="51" y="290"/>
                    <a:pt x="51" y="290"/>
                  </a:cubicBezTo>
                  <a:cubicBezTo>
                    <a:pt x="52" y="285"/>
                    <a:pt x="52" y="285"/>
                    <a:pt x="52" y="285"/>
                  </a:cubicBezTo>
                  <a:cubicBezTo>
                    <a:pt x="61" y="284"/>
                    <a:pt x="61" y="284"/>
                    <a:pt x="61" y="284"/>
                  </a:cubicBezTo>
                  <a:cubicBezTo>
                    <a:pt x="58" y="294"/>
                    <a:pt x="58" y="294"/>
                    <a:pt x="58" y="294"/>
                  </a:cubicBezTo>
                  <a:cubicBezTo>
                    <a:pt x="71" y="295"/>
                    <a:pt x="71" y="295"/>
                    <a:pt x="71" y="295"/>
                  </a:cubicBezTo>
                  <a:cubicBezTo>
                    <a:pt x="71" y="301"/>
                    <a:pt x="71" y="301"/>
                    <a:pt x="71" y="301"/>
                  </a:cubicBezTo>
                  <a:cubicBezTo>
                    <a:pt x="71" y="301"/>
                    <a:pt x="86" y="306"/>
                    <a:pt x="84" y="311"/>
                  </a:cubicBezTo>
                  <a:cubicBezTo>
                    <a:pt x="81" y="316"/>
                    <a:pt x="71" y="326"/>
                    <a:pt x="71" y="326"/>
                  </a:cubicBezTo>
                  <a:cubicBezTo>
                    <a:pt x="81" y="329"/>
                    <a:pt x="81" y="329"/>
                    <a:pt x="81" y="329"/>
                  </a:cubicBezTo>
                  <a:cubicBezTo>
                    <a:pt x="69" y="331"/>
                    <a:pt x="69" y="331"/>
                    <a:pt x="69" y="331"/>
                  </a:cubicBezTo>
                  <a:cubicBezTo>
                    <a:pt x="71" y="335"/>
                    <a:pt x="71" y="335"/>
                    <a:pt x="71" y="335"/>
                  </a:cubicBezTo>
                  <a:cubicBezTo>
                    <a:pt x="77" y="340"/>
                    <a:pt x="77" y="340"/>
                    <a:pt x="77" y="340"/>
                  </a:cubicBezTo>
                  <a:cubicBezTo>
                    <a:pt x="77" y="340"/>
                    <a:pt x="58" y="345"/>
                    <a:pt x="58" y="348"/>
                  </a:cubicBezTo>
                  <a:cubicBezTo>
                    <a:pt x="58" y="350"/>
                    <a:pt x="54" y="351"/>
                    <a:pt x="54" y="351"/>
                  </a:cubicBezTo>
                  <a:cubicBezTo>
                    <a:pt x="52" y="358"/>
                    <a:pt x="52" y="358"/>
                    <a:pt x="52" y="358"/>
                  </a:cubicBezTo>
                  <a:cubicBezTo>
                    <a:pt x="52" y="358"/>
                    <a:pt x="67" y="356"/>
                    <a:pt x="66" y="359"/>
                  </a:cubicBezTo>
                  <a:cubicBezTo>
                    <a:pt x="66" y="363"/>
                    <a:pt x="59" y="367"/>
                    <a:pt x="59" y="367"/>
                  </a:cubicBezTo>
                  <a:cubicBezTo>
                    <a:pt x="60" y="371"/>
                    <a:pt x="60" y="371"/>
                    <a:pt x="60" y="371"/>
                  </a:cubicBezTo>
                  <a:cubicBezTo>
                    <a:pt x="49" y="390"/>
                    <a:pt x="49" y="390"/>
                    <a:pt x="49" y="390"/>
                  </a:cubicBezTo>
                  <a:cubicBezTo>
                    <a:pt x="54" y="392"/>
                    <a:pt x="54" y="392"/>
                    <a:pt x="54" y="392"/>
                  </a:cubicBezTo>
                  <a:cubicBezTo>
                    <a:pt x="54" y="409"/>
                    <a:pt x="54" y="409"/>
                    <a:pt x="54" y="409"/>
                  </a:cubicBezTo>
                  <a:cubicBezTo>
                    <a:pt x="64" y="427"/>
                    <a:pt x="64" y="427"/>
                    <a:pt x="64" y="427"/>
                  </a:cubicBezTo>
                  <a:cubicBezTo>
                    <a:pt x="64" y="427"/>
                    <a:pt x="69" y="419"/>
                    <a:pt x="77" y="419"/>
                  </a:cubicBezTo>
                  <a:cubicBezTo>
                    <a:pt x="85" y="420"/>
                    <a:pt x="89" y="429"/>
                    <a:pt x="89" y="429"/>
                  </a:cubicBezTo>
                  <a:cubicBezTo>
                    <a:pt x="93" y="429"/>
                    <a:pt x="93" y="429"/>
                    <a:pt x="93" y="429"/>
                  </a:cubicBezTo>
                  <a:cubicBezTo>
                    <a:pt x="93" y="429"/>
                    <a:pt x="94" y="425"/>
                    <a:pt x="101" y="425"/>
                  </a:cubicBezTo>
                  <a:cubicBezTo>
                    <a:pt x="107" y="426"/>
                    <a:pt x="108" y="430"/>
                    <a:pt x="108" y="430"/>
                  </a:cubicBezTo>
                  <a:cubicBezTo>
                    <a:pt x="135" y="429"/>
                    <a:pt x="135" y="429"/>
                    <a:pt x="135" y="429"/>
                  </a:cubicBezTo>
                  <a:cubicBezTo>
                    <a:pt x="304" y="206"/>
                    <a:pt x="304" y="206"/>
                    <a:pt x="304" y="206"/>
                  </a:cubicBezTo>
                  <a:cubicBezTo>
                    <a:pt x="306" y="205"/>
                    <a:pt x="306" y="205"/>
                    <a:pt x="306" y="205"/>
                  </a:cubicBezTo>
                  <a:cubicBezTo>
                    <a:pt x="305" y="189"/>
                    <a:pt x="305" y="189"/>
                    <a:pt x="305" y="189"/>
                  </a:cubicBezTo>
                  <a:cubicBezTo>
                    <a:pt x="308" y="188"/>
                    <a:pt x="308" y="188"/>
                    <a:pt x="308" y="188"/>
                  </a:cubicBezTo>
                  <a:lnTo>
                    <a:pt x="307" y="175"/>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2" name="Freeform 100"/>
            <p:cNvSpPr>
              <a:spLocks noEditPoints="1"/>
            </p:cNvSpPr>
            <p:nvPr/>
          </p:nvSpPr>
          <p:spPr bwMode="auto">
            <a:xfrm>
              <a:off x="6107" y="2582"/>
              <a:ext cx="463" cy="465"/>
            </a:xfrm>
            <a:custGeom>
              <a:avLst/>
              <a:gdLst>
                <a:gd name="T0" fmla="*/ 3316 w 228"/>
                <a:gd name="T1" fmla="*/ 5386 h 244"/>
                <a:gd name="T2" fmla="*/ 2721 w 228"/>
                <a:gd name="T3" fmla="*/ 5328 h 244"/>
                <a:gd name="T4" fmla="*/ 2244 w 228"/>
                <a:gd name="T5" fmla="*/ 5328 h 244"/>
                <a:gd name="T6" fmla="*/ 2077 w 228"/>
                <a:gd name="T7" fmla="*/ 5433 h 244"/>
                <a:gd name="T8" fmla="*/ 1308 w 228"/>
                <a:gd name="T9" fmla="*/ 5473 h 244"/>
                <a:gd name="T10" fmla="*/ 1868 w 228"/>
                <a:gd name="T11" fmla="*/ 5753 h 244"/>
                <a:gd name="T12" fmla="*/ 2445 w 228"/>
                <a:gd name="T13" fmla="*/ 5986 h 244"/>
                <a:gd name="T14" fmla="*/ 3184 w 228"/>
                <a:gd name="T15" fmla="*/ 6106 h 244"/>
                <a:gd name="T16" fmla="*/ 3550 w 228"/>
                <a:gd name="T17" fmla="*/ 5986 h 244"/>
                <a:gd name="T18" fmla="*/ 4185 w 228"/>
                <a:gd name="T19" fmla="*/ 5914 h 244"/>
                <a:gd name="T20" fmla="*/ 3860 w 228"/>
                <a:gd name="T21" fmla="*/ 5530 h 244"/>
                <a:gd name="T22" fmla="*/ 7737 w 228"/>
                <a:gd name="T23" fmla="*/ 1163 h 244"/>
                <a:gd name="T24" fmla="*/ 6977 w 228"/>
                <a:gd name="T25" fmla="*/ 907 h 244"/>
                <a:gd name="T26" fmla="*/ 5970 w 228"/>
                <a:gd name="T27" fmla="*/ 330 h 244"/>
                <a:gd name="T28" fmla="*/ 4866 w 228"/>
                <a:gd name="T29" fmla="*/ 0 h 244"/>
                <a:gd name="T30" fmla="*/ 4589 w 228"/>
                <a:gd name="T31" fmla="*/ 774 h 244"/>
                <a:gd name="T32" fmla="*/ 4524 w 228"/>
                <a:gd name="T33" fmla="*/ 1199 h 244"/>
                <a:gd name="T34" fmla="*/ 3584 w 228"/>
                <a:gd name="T35" fmla="*/ 1584 h 244"/>
                <a:gd name="T36" fmla="*/ 2908 w 228"/>
                <a:gd name="T37" fmla="*/ 1384 h 244"/>
                <a:gd name="T38" fmla="*/ 2177 w 228"/>
                <a:gd name="T39" fmla="*/ 1136 h 244"/>
                <a:gd name="T40" fmla="*/ 1584 w 228"/>
                <a:gd name="T41" fmla="*/ 1199 h 244"/>
                <a:gd name="T42" fmla="*/ 1448 w 228"/>
                <a:gd name="T43" fmla="*/ 1729 h 244"/>
                <a:gd name="T44" fmla="*/ 1868 w 228"/>
                <a:gd name="T45" fmla="*/ 1889 h 244"/>
                <a:gd name="T46" fmla="*/ 2624 w 228"/>
                <a:gd name="T47" fmla="*/ 2415 h 244"/>
                <a:gd name="T48" fmla="*/ 1765 w 228"/>
                <a:gd name="T49" fmla="*/ 2561 h 244"/>
                <a:gd name="T50" fmla="*/ 1105 w 228"/>
                <a:gd name="T51" fmla="*/ 2445 h 244"/>
                <a:gd name="T52" fmla="*/ 32 w 228"/>
                <a:gd name="T53" fmla="*/ 3019 h 244"/>
                <a:gd name="T54" fmla="*/ 544 w 228"/>
                <a:gd name="T55" fmla="*/ 3019 h 244"/>
                <a:gd name="T56" fmla="*/ 593 w 228"/>
                <a:gd name="T57" fmla="*/ 3164 h 244"/>
                <a:gd name="T58" fmla="*/ 796 w 228"/>
                <a:gd name="T59" fmla="*/ 3217 h 244"/>
                <a:gd name="T60" fmla="*/ 1072 w 228"/>
                <a:gd name="T61" fmla="*/ 3116 h 244"/>
                <a:gd name="T62" fmla="*/ 1517 w 228"/>
                <a:gd name="T63" fmla="*/ 3217 h 244"/>
                <a:gd name="T64" fmla="*/ 1340 w 228"/>
                <a:gd name="T65" fmla="*/ 3773 h 244"/>
                <a:gd name="T66" fmla="*/ 2656 w 228"/>
                <a:gd name="T67" fmla="*/ 3918 h 244"/>
                <a:gd name="T68" fmla="*/ 2345 w 228"/>
                <a:gd name="T69" fmla="*/ 4547 h 244"/>
                <a:gd name="T70" fmla="*/ 2908 w 228"/>
                <a:gd name="T71" fmla="*/ 4660 h 244"/>
                <a:gd name="T72" fmla="*/ 3761 w 228"/>
                <a:gd name="T73" fmla="*/ 4747 h 244"/>
                <a:gd name="T74" fmla="*/ 4321 w 228"/>
                <a:gd name="T75" fmla="*/ 4747 h 244"/>
                <a:gd name="T76" fmla="*/ 4589 w 228"/>
                <a:gd name="T77" fmla="*/ 4968 h 244"/>
                <a:gd name="T78" fmla="*/ 4524 w 228"/>
                <a:gd name="T79" fmla="*/ 5182 h 244"/>
                <a:gd name="T80" fmla="*/ 4898 w 228"/>
                <a:gd name="T81" fmla="*/ 5502 h 244"/>
                <a:gd name="T82" fmla="*/ 5184 w 228"/>
                <a:gd name="T83" fmla="*/ 5462 h 244"/>
                <a:gd name="T84" fmla="*/ 5217 w 228"/>
                <a:gd name="T85" fmla="*/ 5302 h 244"/>
                <a:gd name="T86" fmla="*/ 5461 w 228"/>
                <a:gd name="T87" fmla="*/ 4936 h 244"/>
                <a:gd name="T88" fmla="*/ 5694 w 228"/>
                <a:gd name="T89" fmla="*/ 4296 h 244"/>
                <a:gd name="T90" fmla="*/ 6070 w 228"/>
                <a:gd name="T91" fmla="*/ 3918 h 244"/>
                <a:gd name="T92" fmla="*/ 6701 w 228"/>
                <a:gd name="T93" fmla="*/ 3493 h 244"/>
                <a:gd name="T94" fmla="*/ 7142 w 228"/>
                <a:gd name="T95" fmla="*/ 3994 h 244"/>
                <a:gd name="T96" fmla="*/ 7702 w 228"/>
                <a:gd name="T97" fmla="*/ 4379 h 244"/>
                <a:gd name="T98" fmla="*/ 7538 w 228"/>
                <a:gd name="T99" fmla="*/ 4804 h 244"/>
                <a:gd name="T100" fmla="*/ 7873 w 228"/>
                <a:gd name="T101" fmla="*/ 1163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8"/>
                <a:gd name="T154" fmla="*/ 0 h 244"/>
                <a:gd name="T155" fmla="*/ 228 w 228"/>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8" h="244">
                  <a:moveTo>
                    <a:pt x="108" y="212"/>
                  </a:moveTo>
                  <a:cubicBezTo>
                    <a:pt x="104" y="212"/>
                    <a:pt x="96" y="214"/>
                    <a:pt x="96" y="214"/>
                  </a:cubicBezTo>
                  <a:cubicBezTo>
                    <a:pt x="96" y="214"/>
                    <a:pt x="95" y="201"/>
                    <a:pt x="90" y="201"/>
                  </a:cubicBezTo>
                  <a:cubicBezTo>
                    <a:pt x="85" y="201"/>
                    <a:pt x="79" y="212"/>
                    <a:pt x="79" y="212"/>
                  </a:cubicBezTo>
                  <a:cubicBezTo>
                    <a:pt x="68" y="214"/>
                    <a:pt x="68" y="214"/>
                    <a:pt x="68" y="214"/>
                  </a:cubicBezTo>
                  <a:cubicBezTo>
                    <a:pt x="65" y="212"/>
                    <a:pt x="65" y="212"/>
                    <a:pt x="65" y="212"/>
                  </a:cubicBezTo>
                  <a:cubicBezTo>
                    <a:pt x="63" y="215"/>
                    <a:pt x="63" y="215"/>
                    <a:pt x="63" y="215"/>
                  </a:cubicBezTo>
                  <a:cubicBezTo>
                    <a:pt x="60" y="216"/>
                    <a:pt x="60" y="216"/>
                    <a:pt x="60" y="216"/>
                  </a:cubicBezTo>
                  <a:cubicBezTo>
                    <a:pt x="60" y="216"/>
                    <a:pt x="56" y="204"/>
                    <a:pt x="50" y="205"/>
                  </a:cubicBezTo>
                  <a:cubicBezTo>
                    <a:pt x="45" y="206"/>
                    <a:pt x="38" y="218"/>
                    <a:pt x="38" y="218"/>
                  </a:cubicBezTo>
                  <a:cubicBezTo>
                    <a:pt x="38" y="218"/>
                    <a:pt x="45" y="219"/>
                    <a:pt x="48" y="220"/>
                  </a:cubicBezTo>
                  <a:cubicBezTo>
                    <a:pt x="50" y="222"/>
                    <a:pt x="51" y="229"/>
                    <a:pt x="54" y="229"/>
                  </a:cubicBezTo>
                  <a:cubicBezTo>
                    <a:pt x="56" y="229"/>
                    <a:pt x="61" y="227"/>
                    <a:pt x="63" y="229"/>
                  </a:cubicBezTo>
                  <a:cubicBezTo>
                    <a:pt x="65" y="230"/>
                    <a:pt x="67" y="238"/>
                    <a:pt x="71" y="238"/>
                  </a:cubicBezTo>
                  <a:cubicBezTo>
                    <a:pt x="76" y="238"/>
                    <a:pt x="79" y="236"/>
                    <a:pt x="81" y="235"/>
                  </a:cubicBezTo>
                  <a:cubicBezTo>
                    <a:pt x="84" y="235"/>
                    <a:pt x="92" y="243"/>
                    <a:pt x="92" y="243"/>
                  </a:cubicBezTo>
                  <a:cubicBezTo>
                    <a:pt x="101" y="244"/>
                    <a:pt x="101" y="244"/>
                    <a:pt x="101" y="244"/>
                  </a:cubicBezTo>
                  <a:cubicBezTo>
                    <a:pt x="103" y="238"/>
                    <a:pt x="103" y="238"/>
                    <a:pt x="103" y="238"/>
                  </a:cubicBezTo>
                  <a:cubicBezTo>
                    <a:pt x="119" y="239"/>
                    <a:pt x="119" y="239"/>
                    <a:pt x="119" y="239"/>
                  </a:cubicBezTo>
                  <a:cubicBezTo>
                    <a:pt x="121" y="235"/>
                    <a:pt x="121" y="235"/>
                    <a:pt x="121" y="235"/>
                  </a:cubicBezTo>
                  <a:cubicBezTo>
                    <a:pt x="131" y="234"/>
                    <a:pt x="131" y="234"/>
                    <a:pt x="131" y="234"/>
                  </a:cubicBezTo>
                  <a:cubicBezTo>
                    <a:pt x="112" y="220"/>
                    <a:pt x="112" y="220"/>
                    <a:pt x="112" y="220"/>
                  </a:cubicBezTo>
                  <a:cubicBezTo>
                    <a:pt x="112" y="220"/>
                    <a:pt x="112" y="213"/>
                    <a:pt x="108" y="212"/>
                  </a:cubicBezTo>
                  <a:close/>
                  <a:moveTo>
                    <a:pt x="224" y="46"/>
                  </a:moveTo>
                  <a:cubicBezTo>
                    <a:pt x="216" y="43"/>
                    <a:pt x="223" y="40"/>
                    <a:pt x="218" y="37"/>
                  </a:cubicBezTo>
                  <a:cubicBezTo>
                    <a:pt x="213" y="33"/>
                    <a:pt x="215" y="45"/>
                    <a:pt x="202" y="36"/>
                  </a:cubicBezTo>
                  <a:cubicBezTo>
                    <a:pt x="190" y="27"/>
                    <a:pt x="179" y="14"/>
                    <a:pt x="179" y="14"/>
                  </a:cubicBezTo>
                  <a:cubicBezTo>
                    <a:pt x="173" y="13"/>
                    <a:pt x="173" y="13"/>
                    <a:pt x="173" y="13"/>
                  </a:cubicBezTo>
                  <a:cubicBezTo>
                    <a:pt x="173" y="13"/>
                    <a:pt x="163" y="8"/>
                    <a:pt x="158" y="6"/>
                  </a:cubicBezTo>
                  <a:cubicBezTo>
                    <a:pt x="152" y="2"/>
                    <a:pt x="141" y="0"/>
                    <a:pt x="141" y="0"/>
                  </a:cubicBezTo>
                  <a:cubicBezTo>
                    <a:pt x="142" y="18"/>
                    <a:pt x="142" y="18"/>
                    <a:pt x="142" y="18"/>
                  </a:cubicBezTo>
                  <a:cubicBezTo>
                    <a:pt x="133" y="31"/>
                    <a:pt x="133" y="31"/>
                    <a:pt x="133" y="31"/>
                  </a:cubicBezTo>
                  <a:cubicBezTo>
                    <a:pt x="134" y="42"/>
                    <a:pt x="134" y="42"/>
                    <a:pt x="134" y="42"/>
                  </a:cubicBezTo>
                  <a:cubicBezTo>
                    <a:pt x="131" y="48"/>
                    <a:pt x="131" y="48"/>
                    <a:pt x="131" y="48"/>
                  </a:cubicBezTo>
                  <a:cubicBezTo>
                    <a:pt x="131" y="48"/>
                    <a:pt x="136" y="59"/>
                    <a:pt x="125" y="60"/>
                  </a:cubicBezTo>
                  <a:cubicBezTo>
                    <a:pt x="113" y="61"/>
                    <a:pt x="107" y="63"/>
                    <a:pt x="104" y="63"/>
                  </a:cubicBezTo>
                  <a:cubicBezTo>
                    <a:pt x="103" y="63"/>
                    <a:pt x="86" y="52"/>
                    <a:pt x="86" y="52"/>
                  </a:cubicBezTo>
                  <a:cubicBezTo>
                    <a:pt x="84" y="55"/>
                    <a:pt x="84" y="55"/>
                    <a:pt x="84" y="55"/>
                  </a:cubicBezTo>
                  <a:cubicBezTo>
                    <a:pt x="84" y="55"/>
                    <a:pt x="79" y="46"/>
                    <a:pt x="74" y="46"/>
                  </a:cubicBezTo>
                  <a:cubicBezTo>
                    <a:pt x="67" y="46"/>
                    <a:pt x="63" y="45"/>
                    <a:pt x="63" y="45"/>
                  </a:cubicBezTo>
                  <a:cubicBezTo>
                    <a:pt x="55" y="49"/>
                    <a:pt x="55" y="49"/>
                    <a:pt x="55" y="49"/>
                  </a:cubicBezTo>
                  <a:cubicBezTo>
                    <a:pt x="55" y="49"/>
                    <a:pt x="54" y="47"/>
                    <a:pt x="46" y="48"/>
                  </a:cubicBezTo>
                  <a:cubicBezTo>
                    <a:pt x="48" y="58"/>
                    <a:pt x="48" y="58"/>
                    <a:pt x="48" y="58"/>
                  </a:cubicBezTo>
                  <a:cubicBezTo>
                    <a:pt x="48" y="58"/>
                    <a:pt x="42" y="61"/>
                    <a:pt x="42" y="69"/>
                  </a:cubicBezTo>
                  <a:cubicBezTo>
                    <a:pt x="43" y="76"/>
                    <a:pt x="55" y="71"/>
                    <a:pt x="55" y="71"/>
                  </a:cubicBezTo>
                  <a:cubicBezTo>
                    <a:pt x="54" y="75"/>
                    <a:pt x="54" y="75"/>
                    <a:pt x="54" y="75"/>
                  </a:cubicBezTo>
                  <a:cubicBezTo>
                    <a:pt x="54" y="75"/>
                    <a:pt x="64" y="76"/>
                    <a:pt x="76" y="77"/>
                  </a:cubicBezTo>
                  <a:cubicBezTo>
                    <a:pt x="86" y="78"/>
                    <a:pt x="82" y="90"/>
                    <a:pt x="76" y="96"/>
                  </a:cubicBezTo>
                  <a:cubicBezTo>
                    <a:pt x="68" y="103"/>
                    <a:pt x="59" y="94"/>
                    <a:pt x="56" y="94"/>
                  </a:cubicBezTo>
                  <a:cubicBezTo>
                    <a:pt x="53" y="94"/>
                    <a:pt x="54" y="100"/>
                    <a:pt x="51" y="102"/>
                  </a:cubicBezTo>
                  <a:cubicBezTo>
                    <a:pt x="49" y="104"/>
                    <a:pt x="42" y="103"/>
                    <a:pt x="37" y="103"/>
                  </a:cubicBezTo>
                  <a:cubicBezTo>
                    <a:pt x="33" y="103"/>
                    <a:pt x="32" y="97"/>
                    <a:pt x="32" y="97"/>
                  </a:cubicBezTo>
                  <a:cubicBezTo>
                    <a:pt x="32" y="97"/>
                    <a:pt x="23" y="100"/>
                    <a:pt x="11" y="100"/>
                  </a:cubicBezTo>
                  <a:cubicBezTo>
                    <a:pt x="0" y="100"/>
                    <a:pt x="3" y="113"/>
                    <a:pt x="1" y="120"/>
                  </a:cubicBezTo>
                  <a:cubicBezTo>
                    <a:pt x="3" y="120"/>
                    <a:pt x="5" y="121"/>
                    <a:pt x="6" y="121"/>
                  </a:cubicBezTo>
                  <a:cubicBezTo>
                    <a:pt x="9" y="120"/>
                    <a:pt x="15" y="115"/>
                    <a:pt x="16" y="120"/>
                  </a:cubicBezTo>
                  <a:cubicBezTo>
                    <a:pt x="17" y="125"/>
                    <a:pt x="5" y="131"/>
                    <a:pt x="9" y="132"/>
                  </a:cubicBezTo>
                  <a:cubicBezTo>
                    <a:pt x="12" y="132"/>
                    <a:pt x="15" y="125"/>
                    <a:pt x="17" y="126"/>
                  </a:cubicBezTo>
                  <a:cubicBezTo>
                    <a:pt x="19" y="127"/>
                    <a:pt x="16" y="134"/>
                    <a:pt x="19" y="134"/>
                  </a:cubicBezTo>
                  <a:cubicBezTo>
                    <a:pt x="22" y="134"/>
                    <a:pt x="19" y="128"/>
                    <a:pt x="23" y="128"/>
                  </a:cubicBezTo>
                  <a:cubicBezTo>
                    <a:pt x="28" y="127"/>
                    <a:pt x="28" y="124"/>
                    <a:pt x="28" y="124"/>
                  </a:cubicBezTo>
                  <a:cubicBezTo>
                    <a:pt x="31" y="124"/>
                    <a:pt x="31" y="124"/>
                    <a:pt x="31" y="124"/>
                  </a:cubicBezTo>
                  <a:cubicBezTo>
                    <a:pt x="31" y="128"/>
                    <a:pt x="31" y="128"/>
                    <a:pt x="31" y="128"/>
                  </a:cubicBezTo>
                  <a:cubicBezTo>
                    <a:pt x="31" y="128"/>
                    <a:pt x="42" y="123"/>
                    <a:pt x="44" y="128"/>
                  </a:cubicBezTo>
                  <a:cubicBezTo>
                    <a:pt x="46" y="135"/>
                    <a:pt x="39" y="138"/>
                    <a:pt x="39" y="138"/>
                  </a:cubicBezTo>
                  <a:cubicBezTo>
                    <a:pt x="39" y="150"/>
                    <a:pt x="39" y="150"/>
                    <a:pt x="39" y="150"/>
                  </a:cubicBezTo>
                  <a:cubicBezTo>
                    <a:pt x="39" y="150"/>
                    <a:pt x="49" y="154"/>
                    <a:pt x="58" y="156"/>
                  </a:cubicBezTo>
                  <a:cubicBezTo>
                    <a:pt x="66" y="158"/>
                    <a:pt x="74" y="153"/>
                    <a:pt x="77" y="156"/>
                  </a:cubicBezTo>
                  <a:cubicBezTo>
                    <a:pt x="81" y="158"/>
                    <a:pt x="83" y="168"/>
                    <a:pt x="81" y="171"/>
                  </a:cubicBezTo>
                  <a:cubicBezTo>
                    <a:pt x="79" y="174"/>
                    <a:pt x="65" y="179"/>
                    <a:pt x="68" y="181"/>
                  </a:cubicBezTo>
                  <a:cubicBezTo>
                    <a:pt x="71" y="183"/>
                    <a:pt x="79" y="180"/>
                    <a:pt x="81" y="181"/>
                  </a:cubicBezTo>
                  <a:cubicBezTo>
                    <a:pt x="83" y="182"/>
                    <a:pt x="82" y="185"/>
                    <a:pt x="84" y="185"/>
                  </a:cubicBezTo>
                  <a:cubicBezTo>
                    <a:pt x="86" y="185"/>
                    <a:pt x="92" y="182"/>
                    <a:pt x="95" y="183"/>
                  </a:cubicBezTo>
                  <a:cubicBezTo>
                    <a:pt x="98" y="185"/>
                    <a:pt x="105" y="190"/>
                    <a:pt x="109" y="189"/>
                  </a:cubicBezTo>
                  <a:cubicBezTo>
                    <a:pt x="111" y="188"/>
                    <a:pt x="111" y="184"/>
                    <a:pt x="118" y="184"/>
                  </a:cubicBezTo>
                  <a:cubicBezTo>
                    <a:pt x="126" y="184"/>
                    <a:pt x="127" y="188"/>
                    <a:pt x="125" y="189"/>
                  </a:cubicBezTo>
                  <a:cubicBezTo>
                    <a:pt x="123" y="190"/>
                    <a:pt x="120" y="192"/>
                    <a:pt x="121" y="196"/>
                  </a:cubicBezTo>
                  <a:cubicBezTo>
                    <a:pt x="124" y="198"/>
                    <a:pt x="128" y="197"/>
                    <a:pt x="133" y="198"/>
                  </a:cubicBezTo>
                  <a:cubicBezTo>
                    <a:pt x="138" y="200"/>
                    <a:pt x="142" y="201"/>
                    <a:pt x="138" y="203"/>
                  </a:cubicBezTo>
                  <a:cubicBezTo>
                    <a:pt x="135" y="205"/>
                    <a:pt x="131" y="203"/>
                    <a:pt x="131" y="206"/>
                  </a:cubicBezTo>
                  <a:cubicBezTo>
                    <a:pt x="131" y="209"/>
                    <a:pt x="140" y="207"/>
                    <a:pt x="140" y="211"/>
                  </a:cubicBezTo>
                  <a:cubicBezTo>
                    <a:pt x="141" y="214"/>
                    <a:pt x="142" y="219"/>
                    <a:pt x="142" y="219"/>
                  </a:cubicBezTo>
                  <a:cubicBezTo>
                    <a:pt x="147" y="221"/>
                    <a:pt x="147" y="221"/>
                    <a:pt x="147" y="221"/>
                  </a:cubicBezTo>
                  <a:cubicBezTo>
                    <a:pt x="150" y="217"/>
                    <a:pt x="150" y="217"/>
                    <a:pt x="150" y="217"/>
                  </a:cubicBezTo>
                  <a:cubicBezTo>
                    <a:pt x="146" y="211"/>
                    <a:pt x="146" y="211"/>
                    <a:pt x="146" y="211"/>
                  </a:cubicBezTo>
                  <a:cubicBezTo>
                    <a:pt x="151" y="211"/>
                    <a:pt x="151" y="211"/>
                    <a:pt x="151" y="211"/>
                  </a:cubicBezTo>
                  <a:cubicBezTo>
                    <a:pt x="151" y="211"/>
                    <a:pt x="148" y="203"/>
                    <a:pt x="151" y="201"/>
                  </a:cubicBezTo>
                  <a:cubicBezTo>
                    <a:pt x="154" y="198"/>
                    <a:pt x="158" y="200"/>
                    <a:pt x="158" y="196"/>
                  </a:cubicBezTo>
                  <a:cubicBezTo>
                    <a:pt x="158" y="191"/>
                    <a:pt x="158" y="188"/>
                    <a:pt x="160" y="182"/>
                  </a:cubicBezTo>
                  <a:cubicBezTo>
                    <a:pt x="163" y="175"/>
                    <a:pt x="165" y="171"/>
                    <a:pt x="165" y="171"/>
                  </a:cubicBezTo>
                  <a:cubicBezTo>
                    <a:pt x="165" y="167"/>
                    <a:pt x="165" y="167"/>
                    <a:pt x="165" y="167"/>
                  </a:cubicBezTo>
                  <a:cubicBezTo>
                    <a:pt x="165" y="167"/>
                    <a:pt x="173" y="162"/>
                    <a:pt x="176" y="156"/>
                  </a:cubicBezTo>
                  <a:cubicBezTo>
                    <a:pt x="178" y="150"/>
                    <a:pt x="176" y="146"/>
                    <a:pt x="179" y="142"/>
                  </a:cubicBezTo>
                  <a:cubicBezTo>
                    <a:pt x="183" y="139"/>
                    <a:pt x="190" y="138"/>
                    <a:pt x="194" y="139"/>
                  </a:cubicBezTo>
                  <a:cubicBezTo>
                    <a:pt x="199" y="140"/>
                    <a:pt x="214" y="149"/>
                    <a:pt x="214" y="149"/>
                  </a:cubicBezTo>
                  <a:cubicBezTo>
                    <a:pt x="214" y="149"/>
                    <a:pt x="203" y="152"/>
                    <a:pt x="207" y="159"/>
                  </a:cubicBezTo>
                  <a:cubicBezTo>
                    <a:pt x="210" y="168"/>
                    <a:pt x="223" y="167"/>
                    <a:pt x="223" y="167"/>
                  </a:cubicBezTo>
                  <a:cubicBezTo>
                    <a:pt x="223" y="174"/>
                    <a:pt x="223" y="174"/>
                    <a:pt x="223" y="174"/>
                  </a:cubicBezTo>
                  <a:cubicBezTo>
                    <a:pt x="223" y="174"/>
                    <a:pt x="217" y="178"/>
                    <a:pt x="216" y="181"/>
                  </a:cubicBezTo>
                  <a:cubicBezTo>
                    <a:pt x="215" y="183"/>
                    <a:pt x="216" y="191"/>
                    <a:pt x="218" y="191"/>
                  </a:cubicBezTo>
                  <a:cubicBezTo>
                    <a:pt x="219" y="191"/>
                    <a:pt x="225" y="189"/>
                    <a:pt x="228" y="188"/>
                  </a:cubicBezTo>
                  <a:cubicBezTo>
                    <a:pt x="228" y="46"/>
                    <a:pt x="228" y="46"/>
                    <a:pt x="228" y="46"/>
                  </a:cubicBezTo>
                  <a:lnTo>
                    <a:pt x="224" y="4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3" name="Freeform 101"/>
            <p:cNvSpPr>
              <a:spLocks/>
            </p:cNvSpPr>
            <p:nvPr/>
          </p:nvSpPr>
          <p:spPr bwMode="auto">
            <a:xfrm>
              <a:off x="6137" y="2844"/>
              <a:ext cx="433" cy="557"/>
            </a:xfrm>
            <a:custGeom>
              <a:avLst/>
              <a:gdLst>
                <a:gd name="T0" fmla="*/ 7394 w 213"/>
                <a:gd name="T1" fmla="*/ 1255 h 292"/>
                <a:gd name="T2" fmla="*/ 7058 w 213"/>
                <a:gd name="T3" fmla="*/ 1339 h 292"/>
                <a:gd name="T4" fmla="*/ 6981 w 213"/>
                <a:gd name="T5" fmla="*/ 1083 h 292"/>
                <a:gd name="T6" fmla="*/ 7223 w 213"/>
                <a:gd name="T7" fmla="*/ 918 h 292"/>
                <a:gd name="T8" fmla="*/ 7223 w 213"/>
                <a:gd name="T9" fmla="*/ 729 h 292"/>
                <a:gd name="T10" fmla="*/ 6662 w 213"/>
                <a:gd name="T11" fmla="*/ 528 h 292"/>
                <a:gd name="T12" fmla="*/ 6914 w 213"/>
                <a:gd name="T13" fmla="*/ 277 h 292"/>
                <a:gd name="T14" fmla="*/ 6214 w 213"/>
                <a:gd name="T15" fmla="*/ 29 h 292"/>
                <a:gd name="T16" fmla="*/ 5686 w 213"/>
                <a:gd name="T17" fmla="*/ 105 h 292"/>
                <a:gd name="T18" fmla="*/ 5586 w 213"/>
                <a:gd name="T19" fmla="*/ 452 h 292"/>
                <a:gd name="T20" fmla="*/ 5206 w 213"/>
                <a:gd name="T21" fmla="*/ 729 h 292"/>
                <a:gd name="T22" fmla="*/ 5206 w 213"/>
                <a:gd name="T23" fmla="*/ 834 h 292"/>
                <a:gd name="T24" fmla="*/ 5042 w 213"/>
                <a:gd name="T25" fmla="*/ 1110 h 292"/>
                <a:gd name="T26" fmla="*/ 4972 w 213"/>
                <a:gd name="T27" fmla="*/ 1471 h 292"/>
                <a:gd name="T28" fmla="*/ 4710 w 213"/>
                <a:gd name="T29" fmla="*/ 1591 h 292"/>
                <a:gd name="T30" fmla="*/ 4710 w 213"/>
                <a:gd name="T31" fmla="*/ 1837 h 292"/>
                <a:gd name="T32" fmla="*/ 4545 w 213"/>
                <a:gd name="T33" fmla="*/ 1837 h 292"/>
                <a:gd name="T34" fmla="*/ 4678 w 213"/>
                <a:gd name="T35" fmla="*/ 1997 h 292"/>
                <a:gd name="T36" fmla="*/ 4578 w 213"/>
                <a:gd name="T37" fmla="*/ 2089 h 292"/>
                <a:gd name="T38" fmla="*/ 4401 w 213"/>
                <a:gd name="T39" fmla="*/ 2220 h 292"/>
                <a:gd name="T40" fmla="*/ 4198 w 213"/>
                <a:gd name="T41" fmla="*/ 2249 h 292"/>
                <a:gd name="T42" fmla="*/ 4033 w 213"/>
                <a:gd name="T43" fmla="*/ 2423 h 292"/>
                <a:gd name="T44" fmla="*/ 3669 w 213"/>
                <a:gd name="T45" fmla="*/ 2449 h 292"/>
                <a:gd name="T46" fmla="*/ 3604 w 213"/>
                <a:gd name="T47" fmla="*/ 2554 h 292"/>
                <a:gd name="T48" fmla="*/ 3057 w 213"/>
                <a:gd name="T49" fmla="*/ 2526 h 292"/>
                <a:gd name="T50" fmla="*/ 2992 w 213"/>
                <a:gd name="T51" fmla="*/ 2671 h 292"/>
                <a:gd name="T52" fmla="*/ 2677 w 213"/>
                <a:gd name="T53" fmla="*/ 2653 h 292"/>
                <a:gd name="T54" fmla="*/ 2285 w 213"/>
                <a:gd name="T55" fmla="*/ 2449 h 292"/>
                <a:gd name="T56" fmla="*/ 1952 w 213"/>
                <a:gd name="T57" fmla="*/ 2526 h 292"/>
                <a:gd name="T58" fmla="*/ 1673 w 213"/>
                <a:gd name="T59" fmla="*/ 2302 h 292"/>
                <a:gd name="T60" fmla="*/ 1352 w 213"/>
                <a:gd name="T61" fmla="*/ 2302 h 292"/>
                <a:gd name="T62" fmla="*/ 1140 w 213"/>
                <a:gd name="T63" fmla="*/ 2066 h 292"/>
                <a:gd name="T64" fmla="*/ 805 w 213"/>
                <a:gd name="T65" fmla="*/ 2026 h 292"/>
                <a:gd name="T66" fmla="*/ 376 w 213"/>
                <a:gd name="T67" fmla="*/ 2201 h 292"/>
                <a:gd name="T68" fmla="*/ 512 w 213"/>
                <a:gd name="T69" fmla="*/ 2699 h 292"/>
                <a:gd name="T70" fmla="*/ 0 w 213"/>
                <a:gd name="T71" fmla="*/ 2930 h 292"/>
                <a:gd name="T72" fmla="*/ 665 w 213"/>
                <a:gd name="T73" fmla="*/ 3533 h 292"/>
                <a:gd name="T74" fmla="*/ 941 w 213"/>
                <a:gd name="T75" fmla="*/ 3533 h 292"/>
                <a:gd name="T76" fmla="*/ 1075 w 213"/>
                <a:gd name="T77" fmla="*/ 3792 h 292"/>
                <a:gd name="T78" fmla="*/ 1384 w 213"/>
                <a:gd name="T79" fmla="*/ 3985 h 292"/>
                <a:gd name="T80" fmla="*/ 1521 w 213"/>
                <a:gd name="T81" fmla="*/ 4315 h 292"/>
                <a:gd name="T82" fmla="*/ 1805 w 213"/>
                <a:gd name="T83" fmla="*/ 4229 h 292"/>
                <a:gd name="T84" fmla="*/ 1880 w 213"/>
                <a:gd name="T85" fmla="*/ 5003 h 292"/>
                <a:gd name="T86" fmla="*/ 2677 w 213"/>
                <a:gd name="T87" fmla="*/ 5124 h 292"/>
                <a:gd name="T88" fmla="*/ 2960 w 213"/>
                <a:gd name="T89" fmla="*/ 5589 h 292"/>
                <a:gd name="T90" fmla="*/ 3472 w 213"/>
                <a:gd name="T91" fmla="*/ 5601 h 292"/>
                <a:gd name="T92" fmla="*/ 3505 w 213"/>
                <a:gd name="T93" fmla="*/ 5906 h 292"/>
                <a:gd name="T94" fmla="*/ 3604 w 213"/>
                <a:gd name="T95" fmla="*/ 6041 h 292"/>
                <a:gd name="T96" fmla="*/ 4001 w 213"/>
                <a:gd name="T97" fmla="*/ 6066 h 292"/>
                <a:gd name="T98" fmla="*/ 3889 w 213"/>
                <a:gd name="T99" fmla="*/ 6316 h 292"/>
                <a:gd name="T100" fmla="*/ 3968 w 213"/>
                <a:gd name="T101" fmla="*/ 6394 h 292"/>
                <a:gd name="T102" fmla="*/ 4442 w 213"/>
                <a:gd name="T103" fmla="*/ 6371 h 292"/>
                <a:gd name="T104" fmla="*/ 4678 w 213"/>
                <a:gd name="T105" fmla="*/ 6739 h 292"/>
                <a:gd name="T106" fmla="*/ 5074 w 213"/>
                <a:gd name="T107" fmla="*/ 6648 h 292"/>
                <a:gd name="T108" fmla="*/ 5342 w 213"/>
                <a:gd name="T109" fmla="*/ 6961 h 292"/>
                <a:gd name="T110" fmla="*/ 5718 w 213"/>
                <a:gd name="T111" fmla="*/ 7092 h 292"/>
                <a:gd name="T112" fmla="*/ 5718 w 213"/>
                <a:gd name="T113" fmla="*/ 7373 h 292"/>
                <a:gd name="T114" fmla="*/ 6149 w 213"/>
                <a:gd name="T115" fmla="*/ 7121 h 292"/>
                <a:gd name="T116" fmla="*/ 6694 w 213"/>
                <a:gd name="T117" fmla="*/ 7241 h 292"/>
                <a:gd name="T118" fmla="*/ 7190 w 213"/>
                <a:gd name="T119" fmla="*/ 6928 h 292"/>
                <a:gd name="T120" fmla="*/ 7394 w 213"/>
                <a:gd name="T121" fmla="*/ 7045 h 292"/>
                <a:gd name="T122" fmla="*/ 7394 w 213"/>
                <a:gd name="T123" fmla="*/ 7020 h 292"/>
                <a:gd name="T124" fmla="*/ 7394 w 213"/>
                <a:gd name="T125" fmla="*/ 1255 h 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
                <a:gd name="T190" fmla="*/ 0 h 292"/>
                <a:gd name="T191" fmla="*/ 213 w 213"/>
                <a:gd name="T192" fmla="*/ 292 h 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 h="292">
                  <a:moveTo>
                    <a:pt x="213" y="50"/>
                  </a:moveTo>
                  <a:cubicBezTo>
                    <a:pt x="210" y="51"/>
                    <a:pt x="204" y="53"/>
                    <a:pt x="203" y="53"/>
                  </a:cubicBezTo>
                  <a:cubicBezTo>
                    <a:pt x="201" y="53"/>
                    <a:pt x="200" y="45"/>
                    <a:pt x="201" y="43"/>
                  </a:cubicBezTo>
                  <a:cubicBezTo>
                    <a:pt x="202" y="40"/>
                    <a:pt x="208" y="36"/>
                    <a:pt x="208" y="36"/>
                  </a:cubicBezTo>
                  <a:cubicBezTo>
                    <a:pt x="208" y="29"/>
                    <a:pt x="208" y="29"/>
                    <a:pt x="208" y="29"/>
                  </a:cubicBezTo>
                  <a:cubicBezTo>
                    <a:pt x="208" y="29"/>
                    <a:pt x="195" y="30"/>
                    <a:pt x="192" y="21"/>
                  </a:cubicBezTo>
                  <a:cubicBezTo>
                    <a:pt x="188" y="14"/>
                    <a:pt x="199" y="11"/>
                    <a:pt x="199" y="11"/>
                  </a:cubicBezTo>
                  <a:cubicBezTo>
                    <a:pt x="199" y="11"/>
                    <a:pt x="184" y="2"/>
                    <a:pt x="179" y="1"/>
                  </a:cubicBezTo>
                  <a:cubicBezTo>
                    <a:pt x="175" y="0"/>
                    <a:pt x="168" y="1"/>
                    <a:pt x="164" y="4"/>
                  </a:cubicBezTo>
                  <a:cubicBezTo>
                    <a:pt x="161" y="8"/>
                    <a:pt x="163" y="12"/>
                    <a:pt x="161" y="18"/>
                  </a:cubicBezTo>
                  <a:cubicBezTo>
                    <a:pt x="158" y="24"/>
                    <a:pt x="150" y="29"/>
                    <a:pt x="150" y="29"/>
                  </a:cubicBezTo>
                  <a:cubicBezTo>
                    <a:pt x="150" y="33"/>
                    <a:pt x="150" y="33"/>
                    <a:pt x="150" y="33"/>
                  </a:cubicBezTo>
                  <a:cubicBezTo>
                    <a:pt x="150" y="33"/>
                    <a:pt x="148" y="37"/>
                    <a:pt x="145" y="44"/>
                  </a:cubicBezTo>
                  <a:cubicBezTo>
                    <a:pt x="143" y="50"/>
                    <a:pt x="143" y="53"/>
                    <a:pt x="143" y="58"/>
                  </a:cubicBezTo>
                  <a:cubicBezTo>
                    <a:pt x="143" y="62"/>
                    <a:pt x="139" y="60"/>
                    <a:pt x="136" y="63"/>
                  </a:cubicBezTo>
                  <a:cubicBezTo>
                    <a:pt x="133" y="65"/>
                    <a:pt x="136" y="73"/>
                    <a:pt x="136" y="73"/>
                  </a:cubicBezTo>
                  <a:cubicBezTo>
                    <a:pt x="131" y="73"/>
                    <a:pt x="131" y="73"/>
                    <a:pt x="131" y="73"/>
                  </a:cubicBezTo>
                  <a:cubicBezTo>
                    <a:pt x="135" y="79"/>
                    <a:pt x="135" y="79"/>
                    <a:pt x="135" y="79"/>
                  </a:cubicBezTo>
                  <a:cubicBezTo>
                    <a:pt x="132" y="83"/>
                    <a:pt x="132" y="83"/>
                    <a:pt x="132" y="83"/>
                  </a:cubicBezTo>
                  <a:cubicBezTo>
                    <a:pt x="127" y="88"/>
                    <a:pt x="127" y="88"/>
                    <a:pt x="127" y="88"/>
                  </a:cubicBezTo>
                  <a:cubicBezTo>
                    <a:pt x="121" y="89"/>
                    <a:pt x="121" y="89"/>
                    <a:pt x="121" y="89"/>
                  </a:cubicBezTo>
                  <a:cubicBezTo>
                    <a:pt x="116" y="96"/>
                    <a:pt x="116" y="96"/>
                    <a:pt x="116" y="96"/>
                  </a:cubicBezTo>
                  <a:cubicBezTo>
                    <a:pt x="106" y="97"/>
                    <a:pt x="106" y="97"/>
                    <a:pt x="106" y="97"/>
                  </a:cubicBezTo>
                  <a:cubicBezTo>
                    <a:pt x="104" y="101"/>
                    <a:pt x="104" y="101"/>
                    <a:pt x="104" y="101"/>
                  </a:cubicBezTo>
                  <a:cubicBezTo>
                    <a:pt x="88" y="100"/>
                    <a:pt x="88" y="100"/>
                    <a:pt x="88" y="100"/>
                  </a:cubicBezTo>
                  <a:cubicBezTo>
                    <a:pt x="86" y="106"/>
                    <a:pt x="86" y="106"/>
                    <a:pt x="86" y="106"/>
                  </a:cubicBezTo>
                  <a:cubicBezTo>
                    <a:pt x="77" y="105"/>
                    <a:pt x="77" y="105"/>
                    <a:pt x="77" y="105"/>
                  </a:cubicBezTo>
                  <a:cubicBezTo>
                    <a:pt x="77" y="105"/>
                    <a:pt x="69" y="97"/>
                    <a:pt x="66" y="97"/>
                  </a:cubicBezTo>
                  <a:cubicBezTo>
                    <a:pt x="64" y="98"/>
                    <a:pt x="61" y="100"/>
                    <a:pt x="56" y="100"/>
                  </a:cubicBezTo>
                  <a:cubicBezTo>
                    <a:pt x="52" y="100"/>
                    <a:pt x="50" y="92"/>
                    <a:pt x="48" y="91"/>
                  </a:cubicBezTo>
                  <a:cubicBezTo>
                    <a:pt x="46" y="89"/>
                    <a:pt x="41" y="91"/>
                    <a:pt x="39" y="91"/>
                  </a:cubicBezTo>
                  <a:cubicBezTo>
                    <a:pt x="36" y="91"/>
                    <a:pt x="35" y="84"/>
                    <a:pt x="33" y="82"/>
                  </a:cubicBezTo>
                  <a:cubicBezTo>
                    <a:pt x="30" y="81"/>
                    <a:pt x="23" y="80"/>
                    <a:pt x="23" y="80"/>
                  </a:cubicBezTo>
                  <a:cubicBezTo>
                    <a:pt x="21" y="80"/>
                    <a:pt x="8" y="80"/>
                    <a:pt x="11" y="87"/>
                  </a:cubicBezTo>
                  <a:cubicBezTo>
                    <a:pt x="13" y="94"/>
                    <a:pt x="19" y="104"/>
                    <a:pt x="15" y="107"/>
                  </a:cubicBezTo>
                  <a:cubicBezTo>
                    <a:pt x="10" y="110"/>
                    <a:pt x="0" y="112"/>
                    <a:pt x="0" y="116"/>
                  </a:cubicBezTo>
                  <a:cubicBezTo>
                    <a:pt x="1" y="120"/>
                    <a:pt x="19" y="140"/>
                    <a:pt x="19" y="140"/>
                  </a:cubicBezTo>
                  <a:cubicBezTo>
                    <a:pt x="27" y="140"/>
                    <a:pt x="27" y="140"/>
                    <a:pt x="27" y="140"/>
                  </a:cubicBezTo>
                  <a:cubicBezTo>
                    <a:pt x="31" y="150"/>
                    <a:pt x="31" y="150"/>
                    <a:pt x="31" y="150"/>
                  </a:cubicBezTo>
                  <a:cubicBezTo>
                    <a:pt x="31" y="150"/>
                    <a:pt x="36" y="153"/>
                    <a:pt x="40" y="158"/>
                  </a:cubicBezTo>
                  <a:cubicBezTo>
                    <a:pt x="45" y="162"/>
                    <a:pt x="44" y="171"/>
                    <a:pt x="44" y="171"/>
                  </a:cubicBezTo>
                  <a:cubicBezTo>
                    <a:pt x="52" y="167"/>
                    <a:pt x="52" y="167"/>
                    <a:pt x="52" y="167"/>
                  </a:cubicBezTo>
                  <a:cubicBezTo>
                    <a:pt x="54" y="198"/>
                    <a:pt x="54" y="198"/>
                    <a:pt x="54" y="198"/>
                  </a:cubicBezTo>
                  <a:cubicBezTo>
                    <a:pt x="54" y="198"/>
                    <a:pt x="69" y="194"/>
                    <a:pt x="77" y="203"/>
                  </a:cubicBezTo>
                  <a:cubicBezTo>
                    <a:pt x="84" y="210"/>
                    <a:pt x="78" y="221"/>
                    <a:pt x="85" y="221"/>
                  </a:cubicBezTo>
                  <a:cubicBezTo>
                    <a:pt x="94" y="221"/>
                    <a:pt x="96" y="218"/>
                    <a:pt x="100" y="222"/>
                  </a:cubicBezTo>
                  <a:cubicBezTo>
                    <a:pt x="103" y="225"/>
                    <a:pt x="101" y="234"/>
                    <a:pt x="101" y="234"/>
                  </a:cubicBezTo>
                  <a:cubicBezTo>
                    <a:pt x="104" y="239"/>
                    <a:pt x="104" y="239"/>
                    <a:pt x="104" y="239"/>
                  </a:cubicBezTo>
                  <a:cubicBezTo>
                    <a:pt x="104" y="239"/>
                    <a:pt x="114" y="236"/>
                    <a:pt x="115" y="240"/>
                  </a:cubicBezTo>
                  <a:cubicBezTo>
                    <a:pt x="115" y="246"/>
                    <a:pt x="112" y="250"/>
                    <a:pt x="112" y="250"/>
                  </a:cubicBezTo>
                  <a:cubicBezTo>
                    <a:pt x="114" y="253"/>
                    <a:pt x="114" y="253"/>
                    <a:pt x="114" y="253"/>
                  </a:cubicBezTo>
                  <a:cubicBezTo>
                    <a:pt x="114" y="253"/>
                    <a:pt x="123" y="250"/>
                    <a:pt x="128" y="252"/>
                  </a:cubicBezTo>
                  <a:cubicBezTo>
                    <a:pt x="131" y="254"/>
                    <a:pt x="128" y="266"/>
                    <a:pt x="135" y="267"/>
                  </a:cubicBezTo>
                  <a:cubicBezTo>
                    <a:pt x="143" y="268"/>
                    <a:pt x="146" y="263"/>
                    <a:pt x="146" y="263"/>
                  </a:cubicBezTo>
                  <a:cubicBezTo>
                    <a:pt x="146" y="263"/>
                    <a:pt x="151" y="271"/>
                    <a:pt x="154" y="276"/>
                  </a:cubicBezTo>
                  <a:cubicBezTo>
                    <a:pt x="159" y="280"/>
                    <a:pt x="165" y="281"/>
                    <a:pt x="165" y="281"/>
                  </a:cubicBezTo>
                  <a:cubicBezTo>
                    <a:pt x="165" y="292"/>
                    <a:pt x="165" y="292"/>
                    <a:pt x="165" y="292"/>
                  </a:cubicBezTo>
                  <a:cubicBezTo>
                    <a:pt x="165" y="292"/>
                    <a:pt x="172" y="281"/>
                    <a:pt x="177" y="282"/>
                  </a:cubicBezTo>
                  <a:cubicBezTo>
                    <a:pt x="182" y="283"/>
                    <a:pt x="187" y="289"/>
                    <a:pt x="193" y="287"/>
                  </a:cubicBezTo>
                  <a:cubicBezTo>
                    <a:pt x="198" y="284"/>
                    <a:pt x="207" y="274"/>
                    <a:pt x="207" y="274"/>
                  </a:cubicBezTo>
                  <a:cubicBezTo>
                    <a:pt x="213" y="279"/>
                    <a:pt x="213" y="279"/>
                    <a:pt x="213" y="279"/>
                  </a:cubicBezTo>
                  <a:cubicBezTo>
                    <a:pt x="213" y="278"/>
                    <a:pt x="213" y="278"/>
                    <a:pt x="213" y="278"/>
                  </a:cubicBezTo>
                  <a:lnTo>
                    <a:pt x="213" y="5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4" name="Freeform 102"/>
            <p:cNvSpPr>
              <a:spLocks/>
            </p:cNvSpPr>
            <p:nvPr/>
          </p:nvSpPr>
          <p:spPr bwMode="auto">
            <a:xfrm>
              <a:off x="5936" y="3287"/>
              <a:ext cx="634" cy="868"/>
            </a:xfrm>
            <a:custGeom>
              <a:avLst/>
              <a:gdLst>
                <a:gd name="T0" fmla="*/ 10806 w 312"/>
                <a:gd name="T1" fmla="*/ 1164 h 455"/>
                <a:gd name="T2" fmla="*/ 10806 w 312"/>
                <a:gd name="T3" fmla="*/ 1194 h 455"/>
                <a:gd name="T4" fmla="*/ 10607 w 312"/>
                <a:gd name="T5" fmla="*/ 1063 h 455"/>
                <a:gd name="T6" fmla="*/ 10111 w 312"/>
                <a:gd name="T7" fmla="*/ 1391 h 455"/>
                <a:gd name="T8" fmla="*/ 9567 w 312"/>
                <a:gd name="T9" fmla="*/ 1255 h 455"/>
                <a:gd name="T10" fmla="*/ 9138 w 312"/>
                <a:gd name="T11" fmla="*/ 1507 h 455"/>
                <a:gd name="T12" fmla="*/ 9138 w 312"/>
                <a:gd name="T13" fmla="*/ 1230 h 455"/>
                <a:gd name="T14" fmla="*/ 8758 w 312"/>
                <a:gd name="T15" fmla="*/ 1110 h 455"/>
                <a:gd name="T16" fmla="*/ 8490 w 312"/>
                <a:gd name="T17" fmla="*/ 786 h 455"/>
                <a:gd name="T18" fmla="*/ 8098 w 312"/>
                <a:gd name="T19" fmla="*/ 887 h 455"/>
                <a:gd name="T20" fmla="*/ 7862 w 312"/>
                <a:gd name="T21" fmla="*/ 498 h 455"/>
                <a:gd name="T22" fmla="*/ 7382 w 312"/>
                <a:gd name="T23" fmla="*/ 528 h 455"/>
                <a:gd name="T24" fmla="*/ 7317 w 312"/>
                <a:gd name="T25" fmla="*/ 452 h 455"/>
                <a:gd name="T26" fmla="*/ 7417 w 312"/>
                <a:gd name="T27" fmla="*/ 200 h 455"/>
                <a:gd name="T28" fmla="*/ 7041 w 312"/>
                <a:gd name="T29" fmla="*/ 176 h 455"/>
                <a:gd name="T30" fmla="*/ 6921 w 312"/>
                <a:gd name="T31" fmla="*/ 55 h 455"/>
                <a:gd name="T32" fmla="*/ 6610 w 312"/>
                <a:gd name="T33" fmla="*/ 76 h 455"/>
                <a:gd name="T34" fmla="*/ 6310 w 312"/>
                <a:gd name="T35" fmla="*/ 557 h 455"/>
                <a:gd name="T36" fmla="*/ 6066 w 312"/>
                <a:gd name="T37" fmla="*/ 498 h 455"/>
                <a:gd name="T38" fmla="*/ 5814 w 312"/>
                <a:gd name="T39" fmla="*/ 132 h 455"/>
                <a:gd name="T40" fmla="*/ 5373 w 312"/>
                <a:gd name="T41" fmla="*/ 452 h 455"/>
                <a:gd name="T42" fmla="*/ 4365 w 312"/>
                <a:gd name="T43" fmla="*/ 557 h 455"/>
                <a:gd name="T44" fmla="*/ 4365 w 312"/>
                <a:gd name="T45" fmla="*/ 658 h 455"/>
                <a:gd name="T46" fmla="*/ 3918 w 312"/>
                <a:gd name="T47" fmla="*/ 658 h 455"/>
                <a:gd name="T48" fmla="*/ 3820 w 312"/>
                <a:gd name="T49" fmla="*/ 834 h 455"/>
                <a:gd name="T50" fmla="*/ 3121 w 312"/>
                <a:gd name="T51" fmla="*/ 834 h 455"/>
                <a:gd name="T52" fmla="*/ 3324 w 312"/>
                <a:gd name="T53" fmla="*/ 1255 h 455"/>
                <a:gd name="T54" fmla="*/ 2912 w 312"/>
                <a:gd name="T55" fmla="*/ 1416 h 455"/>
                <a:gd name="T56" fmla="*/ 2953 w 312"/>
                <a:gd name="T57" fmla="*/ 1751 h 455"/>
                <a:gd name="T58" fmla="*/ 2741 w 312"/>
                <a:gd name="T59" fmla="*/ 1944 h 455"/>
                <a:gd name="T60" fmla="*/ 2424 w 312"/>
                <a:gd name="T61" fmla="*/ 2554 h 455"/>
                <a:gd name="T62" fmla="*/ 1772 w 312"/>
                <a:gd name="T63" fmla="*/ 2951 h 455"/>
                <a:gd name="T64" fmla="*/ 1981 w 312"/>
                <a:gd name="T65" fmla="*/ 3709 h 455"/>
                <a:gd name="T66" fmla="*/ 2493 w 312"/>
                <a:gd name="T67" fmla="*/ 4145 h 455"/>
                <a:gd name="T68" fmla="*/ 2660 w 312"/>
                <a:gd name="T69" fmla="*/ 5063 h 455"/>
                <a:gd name="T70" fmla="*/ 3121 w 312"/>
                <a:gd name="T71" fmla="*/ 5706 h 455"/>
                <a:gd name="T72" fmla="*/ 3154 w 312"/>
                <a:gd name="T73" fmla="*/ 6042 h 455"/>
                <a:gd name="T74" fmla="*/ 3056 w 312"/>
                <a:gd name="T75" fmla="*/ 6066 h 455"/>
                <a:gd name="T76" fmla="*/ 3089 w 312"/>
                <a:gd name="T77" fmla="*/ 6463 h 455"/>
                <a:gd name="T78" fmla="*/ 3022 w 312"/>
                <a:gd name="T79" fmla="*/ 6492 h 455"/>
                <a:gd name="T80" fmla="*/ 0 w 312"/>
                <a:gd name="T81" fmla="*/ 9378 h 455"/>
                <a:gd name="T82" fmla="*/ 1981 w 312"/>
                <a:gd name="T83" fmla="*/ 10914 h 455"/>
                <a:gd name="T84" fmla="*/ 3497 w 312"/>
                <a:gd name="T85" fmla="*/ 10740 h 455"/>
                <a:gd name="T86" fmla="*/ 7041 w 312"/>
                <a:gd name="T87" fmla="*/ 11019 h 455"/>
                <a:gd name="T88" fmla="*/ 10327 w 312"/>
                <a:gd name="T89" fmla="*/ 11074 h 455"/>
                <a:gd name="T90" fmla="*/ 10806 w 312"/>
                <a:gd name="T91" fmla="*/ 11496 h 455"/>
                <a:gd name="T92" fmla="*/ 10806 w 312"/>
                <a:gd name="T93" fmla="*/ 1164 h 4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55"/>
                <a:gd name="T143" fmla="*/ 312 w 312"/>
                <a:gd name="T144" fmla="*/ 455 h 4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55">
                  <a:moveTo>
                    <a:pt x="312" y="46"/>
                  </a:moveTo>
                  <a:cubicBezTo>
                    <a:pt x="312" y="47"/>
                    <a:pt x="312" y="47"/>
                    <a:pt x="312" y="47"/>
                  </a:cubicBezTo>
                  <a:cubicBezTo>
                    <a:pt x="306" y="42"/>
                    <a:pt x="306" y="42"/>
                    <a:pt x="306" y="42"/>
                  </a:cubicBezTo>
                  <a:cubicBezTo>
                    <a:pt x="306" y="42"/>
                    <a:pt x="297" y="52"/>
                    <a:pt x="292" y="55"/>
                  </a:cubicBezTo>
                  <a:cubicBezTo>
                    <a:pt x="286" y="57"/>
                    <a:pt x="281" y="51"/>
                    <a:pt x="276" y="50"/>
                  </a:cubicBezTo>
                  <a:cubicBezTo>
                    <a:pt x="271" y="49"/>
                    <a:pt x="264" y="60"/>
                    <a:pt x="264" y="60"/>
                  </a:cubicBezTo>
                  <a:cubicBezTo>
                    <a:pt x="264" y="49"/>
                    <a:pt x="264" y="49"/>
                    <a:pt x="264" y="49"/>
                  </a:cubicBezTo>
                  <a:cubicBezTo>
                    <a:pt x="264" y="49"/>
                    <a:pt x="258" y="48"/>
                    <a:pt x="253" y="44"/>
                  </a:cubicBezTo>
                  <a:cubicBezTo>
                    <a:pt x="250" y="39"/>
                    <a:pt x="245" y="31"/>
                    <a:pt x="245" y="31"/>
                  </a:cubicBezTo>
                  <a:cubicBezTo>
                    <a:pt x="245" y="31"/>
                    <a:pt x="242" y="36"/>
                    <a:pt x="234" y="35"/>
                  </a:cubicBezTo>
                  <a:cubicBezTo>
                    <a:pt x="227" y="34"/>
                    <a:pt x="230" y="22"/>
                    <a:pt x="227" y="20"/>
                  </a:cubicBezTo>
                  <a:cubicBezTo>
                    <a:pt x="222" y="18"/>
                    <a:pt x="213" y="21"/>
                    <a:pt x="213" y="21"/>
                  </a:cubicBezTo>
                  <a:cubicBezTo>
                    <a:pt x="211" y="18"/>
                    <a:pt x="211" y="18"/>
                    <a:pt x="211" y="18"/>
                  </a:cubicBezTo>
                  <a:cubicBezTo>
                    <a:pt x="211" y="18"/>
                    <a:pt x="214" y="14"/>
                    <a:pt x="214" y="8"/>
                  </a:cubicBezTo>
                  <a:cubicBezTo>
                    <a:pt x="213" y="4"/>
                    <a:pt x="203" y="7"/>
                    <a:pt x="203" y="7"/>
                  </a:cubicBezTo>
                  <a:cubicBezTo>
                    <a:pt x="200" y="2"/>
                    <a:pt x="200" y="2"/>
                    <a:pt x="200" y="2"/>
                  </a:cubicBezTo>
                  <a:cubicBezTo>
                    <a:pt x="200" y="2"/>
                    <a:pt x="193" y="0"/>
                    <a:pt x="191" y="3"/>
                  </a:cubicBezTo>
                  <a:cubicBezTo>
                    <a:pt x="188" y="7"/>
                    <a:pt x="182" y="22"/>
                    <a:pt x="182" y="22"/>
                  </a:cubicBezTo>
                  <a:cubicBezTo>
                    <a:pt x="175" y="20"/>
                    <a:pt x="175" y="20"/>
                    <a:pt x="175" y="20"/>
                  </a:cubicBezTo>
                  <a:cubicBezTo>
                    <a:pt x="175" y="20"/>
                    <a:pt x="180" y="5"/>
                    <a:pt x="168" y="5"/>
                  </a:cubicBezTo>
                  <a:cubicBezTo>
                    <a:pt x="156" y="5"/>
                    <a:pt x="155" y="18"/>
                    <a:pt x="155" y="18"/>
                  </a:cubicBezTo>
                  <a:cubicBezTo>
                    <a:pt x="126" y="22"/>
                    <a:pt x="126" y="22"/>
                    <a:pt x="126" y="22"/>
                  </a:cubicBezTo>
                  <a:cubicBezTo>
                    <a:pt x="126" y="26"/>
                    <a:pt x="126" y="26"/>
                    <a:pt x="126" y="26"/>
                  </a:cubicBezTo>
                  <a:cubicBezTo>
                    <a:pt x="113" y="26"/>
                    <a:pt x="113" y="26"/>
                    <a:pt x="113" y="26"/>
                  </a:cubicBezTo>
                  <a:cubicBezTo>
                    <a:pt x="110" y="33"/>
                    <a:pt x="110" y="33"/>
                    <a:pt x="110" y="33"/>
                  </a:cubicBezTo>
                  <a:cubicBezTo>
                    <a:pt x="90" y="33"/>
                    <a:pt x="90" y="33"/>
                    <a:pt x="90" y="33"/>
                  </a:cubicBezTo>
                  <a:cubicBezTo>
                    <a:pt x="96" y="50"/>
                    <a:pt x="96" y="50"/>
                    <a:pt x="96" y="50"/>
                  </a:cubicBezTo>
                  <a:cubicBezTo>
                    <a:pt x="84" y="56"/>
                    <a:pt x="84" y="56"/>
                    <a:pt x="84" y="56"/>
                  </a:cubicBezTo>
                  <a:cubicBezTo>
                    <a:pt x="84" y="56"/>
                    <a:pt x="85" y="65"/>
                    <a:pt x="85" y="69"/>
                  </a:cubicBezTo>
                  <a:cubicBezTo>
                    <a:pt x="85" y="72"/>
                    <a:pt x="79" y="77"/>
                    <a:pt x="79" y="77"/>
                  </a:cubicBezTo>
                  <a:cubicBezTo>
                    <a:pt x="79" y="77"/>
                    <a:pt x="77" y="90"/>
                    <a:pt x="70" y="101"/>
                  </a:cubicBezTo>
                  <a:cubicBezTo>
                    <a:pt x="65" y="113"/>
                    <a:pt x="56" y="111"/>
                    <a:pt x="51" y="117"/>
                  </a:cubicBezTo>
                  <a:cubicBezTo>
                    <a:pt x="47" y="125"/>
                    <a:pt x="53" y="139"/>
                    <a:pt x="57" y="147"/>
                  </a:cubicBezTo>
                  <a:cubicBezTo>
                    <a:pt x="61" y="157"/>
                    <a:pt x="68" y="156"/>
                    <a:pt x="72" y="164"/>
                  </a:cubicBezTo>
                  <a:cubicBezTo>
                    <a:pt x="78" y="172"/>
                    <a:pt x="73" y="184"/>
                    <a:pt x="77" y="200"/>
                  </a:cubicBezTo>
                  <a:cubicBezTo>
                    <a:pt x="80" y="215"/>
                    <a:pt x="90" y="226"/>
                    <a:pt x="90" y="226"/>
                  </a:cubicBezTo>
                  <a:cubicBezTo>
                    <a:pt x="91" y="239"/>
                    <a:pt x="91" y="239"/>
                    <a:pt x="91" y="239"/>
                  </a:cubicBezTo>
                  <a:cubicBezTo>
                    <a:pt x="88" y="240"/>
                    <a:pt x="88" y="240"/>
                    <a:pt x="88" y="240"/>
                  </a:cubicBezTo>
                  <a:cubicBezTo>
                    <a:pt x="89" y="256"/>
                    <a:pt x="89" y="256"/>
                    <a:pt x="89" y="256"/>
                  </a:cubicBezTo>
                  <a:cubicBezTo>
                    <a:pt x="87" y="257"/>
                    <a:pt x="87" y="257"/>
                    <a:pt x="87" y="257"/>
                  </a:cubicBezTo>
                  <a:cubicBezTo>
                    <a:pt x="0" y="371"/>
                    <a:pt x="0" y="371"/>
                    <a:pt x="0" y="371"/>
                  </a:cubicBezTo>
                  <a:cubicBezTo>
                    <a:pt x="57" y="432"/>
                    <a:pt x="57" y="432"/>
                    <a:pt x="57" y="432"/>
                  </a:cubicBezTo>
                  <a:cubicBezTo>
                    <a:pt x="57" y="432"/>
                    <a:pt x="87" y="425"/>
                    <a:pt x="101" y="425"/>
                  </a:cubicBezTo>
                  <a:cubicBezTo>
                    <a:pt x="114" y="425"/>
                    <a:pt x="176" y="436"/>
                    <a:pt x="203" y="436"/>
                  </a:cubicBezTo>
                  <a:cubicBezTo>
                    <a:pt x="230" y="438"/>
                    <a:pt x="298" y="438"/>
                    <a:pt x="298" y="438"/>
                  </a:cubicBezTo>
                  <a:cubicBezTo>
                    <a:pt x="312" y="455"/>
                    <a:pt x="312" y="455"/>
                    <a:pt x="312" y="455"/>
                  </a:cubicBezTo>
                  <a:lnTo>
                    <a:pt x="312" y="4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5" name="Freeform 103"/>
            <p:cNvSpPr>
              <a:spLocks/>
            </p:cNvSpPr>
            <p:nvPr/>
          </p:nvSpPr>
          <p:spPr bwMode="auto">
            <a:xfrm>
              <a:off x="5894" y="4098"/>
              <a:ext cx="676" cy="153"/>
            </a:xfrm>
            <a:custGeom>
              <a:avLst/>
              <a:gdLst>
                <a:gd name="T0" fmla="*/ 11478 w 333"/>
                <a:gd name="T1" fmla="*/ 2048 h 80"/>
                <a:gd name="T2" fmla="*/ 11478 w 333"/>
                <a:gd name="T3" fmla="*/ 761 h 80"/>
                <a:gd name="T4" fmla="*/ 10999 w 333"/>
                <a:gd name="T5" fmla="*/ 337 h 80"/>
                <a:gd name="T6" fmla="*/ 7730 w 333"/>
                <a:gd name="T7" fmla="*/ 281 h 80"/>
                <a:gd name="T8" fmla="*/ 4208 w 333"/>
                <a:gd name="T9" fmla="*/ 0 h 80"/>
                <a:gd name="T10" fmla="*/ 2688 w 333"/>
                <a:gd name="T11" fmla="*/ 176 h 80"/>
                <a:gd name="T12" fmla="*/ 2276 w 333"/>
                <a:gd name="T13" fmla="*/ 734 h 80"/>
                <a:gd name="T14" fmla="*/ 512 w 333"/>
                <a:gd name="T15" fmla="*/ 1740 h 80"/>
                <a:gd name="T16" fmla="*/ 0 w 333"/>
                <a:gd name="T17" fmla="*/ 2048 h 80"/>
                <a:gd name="T18" fmla="*/ 11478 w 333"/>
                <a:gd name="T19" fmla="*/ 204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
                <a:gd name="T31" fmla="*/ 0 h 80"/>
                <a:gd name="T32" fmla="*/ 333 w 33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 h="80">
                  <a:moveTo>
                    <a:pt x="333" y="80"/>
                  </a:moveTo>
                  <a:cubicBezTo>
                    <a:pt x="333" y="30"/>
                    <a:pt x="333" y="30"/>
                    <a:pt x="333" y="30"/>
                  </a:cubicBezTo>
                  <a:cubicBezTo>
                    <a:pt x="319" y="13"/>
                    <a:pt x="319" y="13"/>
                    <a:pt x="319" y="13"/>
                  </a:cubicBezTo>
                  <a:cubicBezTo>
                    <a:pt x="319" y="13"/>
                    <a:pt x="251" y="13"/>
                    <a:pt x="224" y="11"/>
                  </a:cubicBezTo>
                  <a:cubicBezTo>
                    <a:pt x="197" y="11"/>
                    <a:pt x="135" y="0"/>
                    <a:pt x="122" y="0"/>
                  </a:cubicBezTo>
                  <a:cubicBezTo>
                    <a:pt x="108" y="0"/>
                    <a:pt x="78" y="7"/>
                    <a:pt x="78" y="7"/>
                  </a:cubicBezTo>
                  <a:cubicBezTo>
                    <a:pt x="66" y="29"/>
                    <a:pt x="66" y="29"/>
                    <a:pt x="66" y="29"/>
                  </a:cubicBezTo>
                  <a:cubicBezTo>
                    <a:pt x="66" y="29"/>
                    <a:pt x="25" y="61"/>
                    <a:pt x="15" y="68"/>
                  </a:cubicBezTo>
                  <a:cubicBezTo>
                    <a:pt x="11" y="70"/>
                    <a:pt x="6" y="74"/>
                    <a:pt x="0" y="80"/>
                  </a:cubicBezTo>
                  <a:lnTo>
                    <a:pt x="333" y="8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6" name="Freeform 104"/>
            <p:cNvSpPr>
              <a:spLocks/>
            </p:cNvSpPr>
            <p:nvPr/>
          </p:nvSpPr>
          <p:spPr bwMode="auto">
            <a:xfrm>
              <a:off x="5616" y="3995"/>
              <a:ext cx="436" cy="256"/>
            </a:xfrm>
            <a:custGeom>
              <a:avLst/>
              <a:gdLst>
                <a:gd name="T0" fmla="*/ 168 w 215"/>
                <a:gd name="T1" fmla="*/ 3263 h 134"/>
                <a:gd name="T2" fmla="*/ 235 w 215"/>
                <a:gd name="T3" fmla="*/ 3408 h 134"/>
                <a:gd name="T4" fmla="*/ 4705 w 215"/>
                <a:gd name="T5" fmla="*/ 3408 h 134"/>
                <a:gd name="T6" fmla="*/ 5210 w 215"/>
                <a:gd name="T7" fmla="*/ 3103 h 134"/>
                <a:gd name="T8" fmla="*/ 6962 w 215"/>
                <a:gd name="T9" fmla="*/ 2121 h 134"/>
                <a:gd name="T10" fmla="*/ 7373 w 215"/>
                <a:gd name="T11" fmla="*/ 1563 h 134"/>
                <a:gd name="T12" fmla="*/ 5412 w 215"/>
                <a:gd name="T13" fmla="*/ 0 h 134"/>
                <a:gd name="T14" fmla="*/ 2604 w 215"/>
                <a:gd name="T15" fmla="*/ 2766 h 134"/>
                <a:gd name="T16" fmla="*/ 1677 w 215"/>
                <a:gd name="T17" fmla="*/ 2795 h 134"/>
                <a:gd name="T18" fmla="*/ 1436 w 215"/>
                <a:gd name="T19" fmla="*/ 2678 h 134"/>
                <a:gd name="T20" fmla="*/ 1168 w 215"/>
                <a:gd name="T21" fmla="*/ 2766 h 134"/>
                <a:gd name="T22" fmla="*/ 1032 w 215"/>
                <a:gd name="T23" fmla="*/ 2766 h 134"/>
                <a:gd name="T24" fmla="*/ 625 w 215"/>
                <a:gd name="T25" fmla="*/ 2518 h 134"/>
                <a:gd name="T26" fmla="*/ 168 w 215"/>
                <a:gd name="T27" fmla="*/ 2719 h 134"/>
                <a:gd name="T28" fmla="*/ 0 w 215"/>
                <a:gd name="T29" fmla="*/ 2795 h 134"/>
                <a:gd name="T30" fmla="*/ 99 w 215"/>
                <a:gd name="T31" fmla="*/ 3047 h 134"/>
                <a:gd name="T32" fmla="*/ 168 w 215"/>
                <a:gd name="T33" fmla="*/ 3263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34"/>
                <a:gd name="T53" fmla="*/ 215 w 215"/>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34">
                  <a:moveTo>
                    <a:pt x="5" y="128"/>
                  </a:moveTo>
                  <a:cubicBezTo>
                    <a:pt x="7" y="134"/>
                    <a:pt x="7" y="134"/>
                    <a:pt x="7" y="134"/>
                  </a:cubicBezTo>
                  <a:cubicBezTo>
                    <a:pt x="137" y="134"/>
                    <a:pt x="137" y="134"/>
                    <a:pt x="137" y="134"/>
                  </a:cubicBezTo>
                  <a:cubicBezTo>
                    <a:pt x="143" y="128"/>
                    <a:pt x="148" y="124"/>
                    <a:pt x="152" y="122"/>
                  </a:cubicBezTo>
                  <a:cubicBezTo>
                    <a:pt x="162" y="115"/>
                    <a:pt x="203" y="83"/>
                    <a:pt x="203" y="83"/>
                  </a:cubicBezTo>
                  <a:cubicBezTo>
                    <a:pt x="215" y="61"/>
                    <a:pt x="215" y="61"/>
                    <a:pt x="215" y="61"/>
                  </a:cubicBezTo>
                  <a:cubicBezTo>
                    <a:pt x="158" y="0"/>
                    <a:pt x="158" y="0"/>
                    <a:pt x="158" y="0"/>
                  </a:cubicBezTo>
                  <a:cubicBezTo>
                    <a:pt x="76" y="109"/>
                    <a:pt x="76" y="109"/>
                    <a:pt x="76" y="109"/>
                  </a:cubicBezTo>
                  <a:cubicBezTo>
                    <a:pt x="49" y="110"/>
                    <a:pt x="49" y="110"/>
                    <a:pt x="49" y="110"/>
                  </a:cubicBezTo>
                  <a:cubicBezTo>
                    <a:pt x="49" y="110"/>
                    <a:pt x="48" y="106"/>
                    <a:pt x="42" y="105"/>
                  </a:cubicBezTo>
                  <a:cubicBezTo>
                    <a:pt x="35" y="105"/>
                    <a:pt x="34" y="109"/>
                    <a:pt x="34" y="109"/>
                  </a:cubicBezTo>
                  <a:cubicBezTo>
                    <a:pt x="30" y="109"/>
                    <a:pt x="30" y="109"/>
                    <a:pt x="30" y="109"/>
                  </a:cubicBezTo>
                  <a:cubicBezTo>
                    <a:pt x="30" y="109"/>
                    <a:pt x="26" y="100"/>
                    <a:pt x="18" y="99"/>
                  </a:cubicBezTo>
                  <a:cubicBezTo>
                    <a:pt x="10" y="99"/>
                    <a:pt x="5" y="107"/>
                    <a:pt x="5" y="107"/>
                  </a:cubicBezTo>
                  <a:cubicBezTo>
                    <a:pt x="0" y="110"/>
                    <a:pt x="0" y="110"/>
                    <a:pt x="0" y="110"/>
                  </a:cubicBezTo>
                  <a:cubicBezTo>
                    <a:pt x="0" y="110"/>
                    <a:pt x="0" y="118"/>
                    <a:pt x="3" y="120"/>
                  </a:cubicBezTo>
                  <a:cubicBezTo>
                    <a:pt x="7" y="123"/>
                    <a:pt x="5" y="128"/>
                    <a:pt x="5" y="128"/>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7" name="Freeform 105"/>
            <p:cNvSpPr>
              <a:spLocks/>
            </p:cNvSpPr>
            <p:nvPr/>
          </p:nvSpPr>
          <p:spPr bwMode="auto">
            <a:xfrm>
              <a:off x="5539" y="4129"/>
              <a:ext cx="91" cy="122"/>
            </a:xfrm>
            <a:custGeom>
              <a:avLst/>
              <a:gdLst>
                <a:gd name="T0" fmla="*/ 131 w 45"/>
                <a:gd name="T1" fmla="*/ 1613 h 64"/>
                <a:gd name="T2" fmla="*/ 471 w 45"/>
                <a:gd name="T3" fmla="*/ 1613 h 64"/>
                <a:gd name="T4" fmla="*/ 916 w 45"/>
                <a:gd name="T5" fmla="*/ 1336 h 64"/>
                <a:gd name="T6" fmla="*/ 1189 w 45"/>
                <a:gd name="T7" fmla="*/ 1468 h 64"/>
                <a:gd name="T8" fmla="*/ 1456 w 45"/>
                <a:gd name="T9" fmla="*/ 1468 h 64"/>
                <a:gd name="T10" fmla="*/ 1391 w 45"/>
                <a:gd name="T11" fmla="*/ 1254 h 64"/>
                <a:gd name="T12" fmla="*/ 1288 w 45"/>
                <a:gd name="T13" fmla="*/ 1003 h 64"/>
                <a:gd name="T14" fmla="*/ 1456 w 45"/>
                <a:gd name="T15" fmla="*/ 934 h 64"/>
                <a:gd name="T16" fmla="*/ 1116 w 45"/>
                <a:gd name="T17" fmla="*/ 480 h 64"/>
                <a:gd name="T18" fmla="*/ 1116 w 45"/>
                <a:gd name="T19" fmla="*/ 55 h 64"/>
                <a:gd name="T20" fmla="*/ 952 w 45"/>
                <a:gd name="T21" fmla="*/ 0 h 64"/>
                <a:gd name="T22" fmla="*/ 704 w 45"/>
                <a:gd name="T23" fmla="*/ 0 h 64"/>
                <a:gd name="T24" fmla="*/ 704 w 45"/>
                <a:gd name="T25" fmla="*/ 145 h 64"/>
                <a:gd name="T26" fmla="*/ 704 w 45"/>
                <a:gd name="T27" fmla="*/ 406 h 64"/>
                <a:gd name="T28" fmla="*/ 471 w 45"/>
                <a:gd name="T29" fmla="*/ 381 h 64"/>
                <a:gd name="T30" fmla="*/ 332 w 45"/>
                <a:gd name="T31" fmla="*/ 480 h 64"/>
                <a:gd name="T32" fmla="*/ 131 w 45"/>
                <a:gd name="T33" fmla="*/ 498 h 64"/>
                <a:gd name="T34" fmla="*/ 0 w 45"/>
                <a:gd name="T35" fmla="*/ 553 h 64"/>
                <a:gd name="T36" fmla="*/ 32 w 45"/>
                <a:gd name="T37" fmla="*/ 803 h 64"/>
                <a:gd name="T38" fmla="*/ 200 w 45"/>
                <a:gd name="T39" fmla="*/ 949 h 64"/>
                <a:gd name="T40" fmla="*/ 0 w 45"/>
                <a:gd name="T41" fmla="*/ 1003 h 64"/>
                <a:gd name="T42" fmla="*/ 0 w 45"/>
                <a:gd name="T43" fmla="*/ 1163 h 64"/>
                <a:gd name="T44" fmla="*/ 131 w 45"/>
                <a:gd name="T45" fmla="*/ 1191 h 64"/>
                <a:gd name="T46" fmla="*/ 131 w 45"/>
                <a:gd name="T47" fmla="*/ 1613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64"/>
                <a:gd name="T74" fmla="*/ 45 w 45"/>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64">
                  <a:moveTo>
                    <a:pt x="4" y="64"/>
                  </a:moveTo>
                  <a:cubicBezTo>
                    <a:pt x="14" y="64"/>
                    <a:pt x="14" y="64"/>
                    <a:pt x="14" y="64"/>
                  </a:cubicBezTo>
                  <a:cubicBezTo>
                    <a:pt x="16" y="58"/>
                    <a:pt x="20" y="53"/>
                    <a:pt x="27" y="53"/>
                  </a:cubicBezTo>
                  <a:cubicBezTo>
                    <a:pt x="34" y="53"/>
                    <a:pt x="35" y="58"/>
                    <a:pt x="35" y="58"/>
                  </a:cubicBezTo>
                  <a:cubicBezTo>
                    <a:pt x="43" y="58"/>
                    <a:pt x="43" y="58"/>
                    <a:pt x="43" y="58"/>
                  </a:cubicBezTo>
                  <a:cubicBezTo>
                    <a:pt x="43" y="58"/>
                    <a:pt x="45" y="53"/>
                    <a:pt x="41" y="50"/>
                  </a:cubicBezTo>
                  <a:cubicBezTo>
                    <a:pt x="38" y="48"/>
                    <a:pt x="38" y="40"/>
                    <a:pt x="38" y="40"/>
                  </a:cubicBezTo>
                  <a:cubicBezTo>
                    <a:pt x="43" y="37"/>
                    <a:pt x="43" y="37"/>
                    <a:pt x="43" y="37"/>
                  </a:cubicBezTo>
                  <a:cubicBezTo>
                    <a:pt x="33" y="19"/>
                    <a:pt x="33" y="19"/>
                    <a:pt x="33" y="19"/>
                  </a:cubicBezTo>
                  <a:cubicBezTo>
                    <a:pt x="33" y="2"/>
                    <a:pt x="33" y="2"/>
                    <a:pt x="33" y="2"/>
                  </a:cubicBezTo>
                  <a:cubicBezTo>
                    <a:pt x="28" y="0"/>
                    <a:pt x="28" y="0"/>
                    <a:pt x="28" y="0"/>
                  </a:cubicBezTo>
                  <a:cubicBezTo>
                    <a:pt x="21" y="0"/>
                    <a:pt x="21" y="0"/>
                    <a:pt x="21" y="0"/>
                  </a:cubicBezTo>
                  <a:cubicBezTo>
                    <a:pt x="21" y="6"/>
                    <a:pt x="21" y="6"/>
                    <a:pt x="21" y="6"/>
                  </a:cubicBezTo>
                  <a:cubicBezTo>
                    <a:pt x="21" y="6"/>
                    <a:pt x="27" y="9"/>
                    <a:pt x="21" y="16"/>
                  </a:cubicBezTo>
                  <a:cubicBezTo>
                    <a:pt x="17" y="23"/>
                    <a:pt x="14" y="15"/>
                    <a:pt x="14" y="15"/>
                  </a:cubicBezTo>
                  <a:cubicBezTo>
                    <a:pt x="14" y="15"/>
                    <a:pt x="12" y="17"/>
                    <a:pt x="10" y="19"/>
                  </a:cubicBezTo>
                  <a:cubicBezTo>
                    <a:pt x="7" y="20"/>
                    <a:pt x="4" y="20"/>
                    <a:pt x="4" y="20"/>
                  </a:cubicBezTo>
                  <a:cubicBezTo>
                    <a:pt x="0" y="22"/>
                    <a:pt x="0" y="22"/>
                    <a:pt x="0" y="22"/>
                  </a:cubicBezTo>
                  <a:cubicBezTo>
                    <a:pt x="1" y="32"/>
                    <a:pt x="1" y="32"/>
                    <a:pt x="1" y="32"/>
                  </a:cubicBezTo>
                  <a:cubicBezTo>
                    <a:pt x="1" y="32"/>
                    <a:pt x="8" y="36"/>
                    <a:pt x="6" y="38"/>
                  </a:cubicBezTo>
                  <a:cubicBezTo>
                    <a:pt x="4" y="41"/>
                    <a:pt x="0" y="40"/>
                    <a:pt x="0" y="40"/>
                  </a:cubicBezTo>
                  <a:cubicBezTo>
                    <a:pt x="0" y="46"/>
                    <a:pt x="0" y="46"/>
                    <a:pt x="0" y="46"/>
                  </a:cubicBezTo>
                  <a:cubicBezTo>
                    <a:pt x="4" y="47"/>
                    <a:pt x="4" y="47"/>
                    <a:pt x="4" y="47"/>
                  </a:cubicBezTo>
                  <a:lnTo>
                    <a:pt x="4" y="64"/>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8" name="Freeform 106"/>
            <p:cNvSpPr>
              <a:spLocks/>
            </p:cNvSpPr>
            <p:nvPr/>
          </p:nvSpPr>
          <p:spPr bwMode="auto">
            <a:xfrm>
              <a:off x="3010" y="1836"/>
              <a:ext cx="875" cy="679"/>
            </a:xfrm>
            <a:custGeom>
              <a:avLst/>
              <a:gdLst>
                <a:gd name="T0" fmla="*/ 14824 w 431"/>
                <a:gd name="T1" fmla="*/ 5674 h 356"/>
                <a:gd name="T2" fmla="*/ 13864 w 431"/>
                <a:gd name="T3" fmla="*/ 4948 h 356"/>
                <a:gd name="T4" fmla="*/ 13720 w 431"/>
                <a:gd name="T5" fmla="*/ 4230 h 356"/>
                <a:gd name="T6" fmla="*/ 13456 w 431"/>
                <a:gd name="T7" fmla="*/ 3677 h 356"/>
                <a:gd name="T8" fmla="*/ 13720 w 431"/>
                <a:gd name="T9" fmla="*/ 2830 h 356"/>
                <a:gd name="T10" fmla="*/ 13555 w 431"/>
                <a:gd name="T11" fmla="*/ 2117 h 356"/>
                <a:gd name="T12" fmla="*/ 12963 w 431"/>
                <a:gd name="T13" fmla="*/ 1110 h 356"/>
                <a:gd name="T14" fmla="*/ 12550 w 431"/>
                <a:gd name="T15" fmla="*/ 422 h 356"/>
                <a:gd name="T16" fmla="*/ 11623 w 431"/>
                <a:gd name="T17" fmla="*/ 221 h 356"/>
                <a:gd name="T18" fmla="*/ 7733 w 431"/>
                <a:gd name="T19" fmla="*/ 452 h 356"/>
                <a:gd name="T20" fmla="*/ 7457 w 431"/>
                <a:gd name="T21" fmla="*/ 658 h 356"/>
                <a:gd name="T22" fmla="*/ 7026 w 431"/>
                <a:gd name="T23" fmla="*/ 833 h 356"/>
                <a:gd name="T24" fmla="*/ 7302 w 431"/>
                <a:gd name="T25" fmla="*/ 582 h 356"/>
                <a:gd name="T26" fmla="*/ 7270 w 431"/>
                <a:gd name="T27" fmla="*/ 557 h 356"/>
                <a:gd name="T28" fmla="*/ 5969 w 431"/>
                <a:gd name="T29" fmla="*/ 200 h 356"/>
                <a:gd name="T30" fmla="*/ 6034 w 431"/>
                <a:gd name="T31" fmla="*/ 132 h 356"/>
                <a:gd name="T32" fmla="*/ 4249 w 431"/>
                <a:gd name="T33" fmla="*/ 221 h 356"/>
                <a:gd name="T34" fmla="*/ 3037 w 431"/>
                <a:gd name="T35" fmla="*/ 757 h 356"/>
                <a:gd name="T36" fmla="*/ 1307 w 431"/>
                <a:gd name="T37" fmla="*/ 1163 h 356"/>
                <a:gd name="T38" fmla="*/ 201 w 431"/>
                <a:gd name="T39" fmla="*/ 1507 h 356"/>
                <a:gd name="T40" fmla="*/ 544 w 431"/>
                <a:gd name="T41" fmla="*/ 1589 h 356"/>
                <a:gd name="T42" fmla="*/ 828 w 431"/>
                <a:gd name="T43" fmla="*/ 1471 h 356"/>
                <a:gd name="T44" fmla="*/ 660 w 431"/>
                <a:gd name="T45" fmla="*/ 2026 h 356"/>
                <a:gd name="T46" fmla="*/ 763 w 431"/>
                <a:gd name="T47" fmla="*/ 2218 h 356"/>
                <a:gd name="T48" fmla="*/ 201 w 431"/>
                <a:gd name="T49" fmla="*/ 2088 h 356"/>
                <a:gd name="T50" fmla="*/ 65 w 431"/>
                <a:gd name="T51" fmla="*/ 3136 h 356"/>
                <a:gd name="T52" fmla="*/ 660 w 431"/>
                <a:gd name="T53" fmla="*/ 4114 h 356"/>
                <a:gd name="T54" fmla="*/ 828 w 431"/>
                <a:gd name="T55" fmla="*/ 4925 h 356"/>
                <a:gd name="T56" fmla="*/ 1340 w 431"/>
                <a:gd name="T57" fmla="*/ 5705 h 356"/>
                <a:gd name="T58" fmla="*/ 1236 w 431"/>
                <a:gd name="T59" fmla="*/ 6592 h 356"/>
                <a:gd name="T60" fmla="*/ 1512 w 431"/>
                <a:gd name="T61" fmla="*/ 6508 h 356"/>
                <a:gd name="T62" fmla="*/ 2008 w 431"/>
                <a:gd name="T63" fmla="*/ 6668 h 356"/>
                <a:gd name="T64" fmla="*/ 3037 w 431"/>
                <a:gd name="T65" fmla="*/ 6944 h 356"/>
                <a:gd name="T66" fmla="*/ 3760 w 431"/>
                <a:gd name="T67" fmla="*/ 7072 h 356"/>
                <a:gd name="T68" fmla="*/ 3924 w 431"/>
                <a:gd name="T69" fmla="*/ 7770 h 356"/>
                <a:gd name="T70" fmla="*/ 4621 w 431"/>
                <a:gd name="T71" fmla="*/ 7625 h 356"/>
                <a:gd name="T72" fmla="*/ 4385 w 431"/>
                <a:gd name="T73" fmla="*/ 7236 h 356"/>
                <a:gd name="T74" fmla="*/ 5589 w 431"/>
                <a:gd name="T75" fmla="*/ 7397 h 356"/>
                <a:gd name="T76" fmla="*/ 5725 w 431"/>
                <a:gd name="T77" fmla="*/ 7770 h 356"/>
                <a:gd name="T78" fmla="*/ 6066 w 431"/>
                <a:gd name="T79" fmla="*/ 7791 h 356"/>
                <a:gd name="T80" fmla="*/ 7069 w 431"/>
                <a:gd name="T81" fmla="*/ 8312 h 356"/>
                <a:gd name="T82" fmla="*/ 7633 w 431"/>
                <a:gd name="T83" fmla="*/ 8575 h 356"/>
                <a:gd name="T84" fmla="*/ 8066 w 431"/>
                <a:gd name="T85" fmla="*/ 8564 h 356"/>
                <a:gd name="T86" fmla="*/ 8545 w 431"/>
                <a:gd name="T87" fmla="*/ 8604 h 356"/>
                <a:gd name="T88" fmla="*/ 8870 w 431"/>
                <a:gd name="T89" fmla="*/ 8632 h 356"/>
                <a:gd name="T90" fmla="*/ 9138 w 431"/>
                <a:gd name="T91" fmla="*/ 8909 h 356"/>
                <a:gd name="T92" fmla="*/ 9942 w 431"/>
                <a:gd name="T93" fmla="*/ 8564 h 356"/>
                <a:gd name="T94" fmla="*/ 10819 w 431"/>
                <a:gd name="T95" fmla="*/ 8505 h 356"/>
                <a:gd name="T96" fmla="*/ 11826 w 431"/>
                <a:gd name="T97" fmla="*/ 8457 h 356"/>
                <a:gd name="T98" fmla="*/ 13127 w 431"/>
                <a:gd name="T99" fmla="*/ 8785 h 356"/>
                <a:gd name="T100" fmla="*/ 13320 w 431"/>
                <a:gd name="T101" fmla="*/ 8604 h 356"/>
                <a:gd name="T102" fmla="*/ 13523 w 431"/>
                <a:gd name="T103" fmla="*/ 7595 h 356"/>
                <a:gd name="T104" fmla="*/ 14759 w 431"/>
                <a:gd name="T105" fmla="*/ 6403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356"/>
                <a:gd name="T161" fmla="*/ 431 w 431"/>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49" name="Freeform 107"/>
            <p:cNvSpPr>
              <a:spLocks/>
            </p:cNvSpPr>
            <p:nvPr/>
          </p:nvSpPr>
          <p:spPr bwMode="auto">
            <a:xfrm>
              <a:off x="3526" y="1573"/>
              <a:ext cx="450" cy="322"/>
            </a:xfrm>
            <a:custGeom>
              <a:avLst/>
              <a:gdLst>
                <a:gd name="T0" fmla="*/ 2976 w 222"/>
                <a:gd name="T1" fmla="*/ 3670 h 168"/>
                <a:gd name="T2" fmla="*/ 3764 w 222"/>
                <a:gd name="T3" fmla="*/ 3979 h 168"/>
                <a:gd name="T4" fmla="*/ 3900 w 222"/>
                <a:gd name="T5" fmla="*/ 4345 h 168"/>
                <a:gd name="T6" fmla="*/ 4340 w 222"/>
                <a:gd name="T7" fmla="*/ 4211 h 168"/>
                <a:gd name="T8" fmla="*/ 4832 w 222"/>
                <a:gd name="T9" fmla="*/ 4211 h 168"/>
                <a:gd name="T10" fmla="*/ 5297 w 222"/>
                <a:gd name="T11" fmla="*/ 4092 h 168"/>
                <a:gd name="T12" fmla="*/ 5505 w 222"/>
                <a:gd name="T13" fmla="*/ 3780 h 168"/>
                <a:gd name="T14" fmla="*/ 5994 w 222"/>
                <a:gd name="T15" fmla="*/ 3519 h 168"/>
                <a:gd name="T16" fmla="*/ 6464 w 222"/>
                <a:gd name="T17" fmla="*/ 3670 h 168"/>
                <a:gd name="T18" fmla="*/ 6430 w 222"/>
                <a:gd name="T19" fmla="*/ 3331 h 168"/>
                <a:gd name="T20" fmla="*/ 6430 w 222"/>
                <a:gd name="T21" fmla="*/ 2488 h 168"/>
                <a:gd name="T22" fmla="*/ 6941 w 222"/>
                <a:gd name="T23" fmla="*/ 1915 h 168"/>
                <a:gd name="T24" fmla="*/ 7461 w 222"/>
                <a:gd name="T25" fmla="*/ 1690 h 168"/>
                <a:gd name="T26" fmla="*/ 7089 w 222"/>
                <a:gd name="T27" fmla="*/ 1499 h 168"/>
                <a:gd name="T28" fmla="*/ 7194 w 222"/>
                <a:gd name="T29" fmla="*/ 1091 h 168"/>
                <a:gd name="T30" fmla="*/ 6738 w 222"/>
                <a:gd name="T31" fmla="*/ 853 h 168"/>
                <a:gd name="T32" fmla="*/ 6529 w 222"/>
                <a:gd name="T33" fmla="*/ 753 h 168"/>
                <a:gd name="T34" fmla="*/ 5789 w 222"/>
                <a:gd name="T35" fmla="*/ 393 h 168"/>
                <a:gd name="T36" fmla="*/ 5061 w 222"/>
                <a:gd name="T37" fmla="*/ 368 h 168"/>
                <a:gd name="T38" fmla="*/ 4697 w 222"/>
                <a:gd name="T39" fmla="*/ 0 h 168"/>
                <a:gd name="T40" fmla="*/ 4340 w 222"/>
                <a:gd name="T41" fmla="*/ 309 h 168"/>
                <a:gd name="T42" fmla="*/ 4105 w 222"/>
                <a:gd name="T43" fmla="*/ 309 h 168"/>
                <a:gd name="T44" fmla="*/ 3665 w 222"/>
                <a:gd name="T45" fmla="*/ 253 h 168"/>
                <a:gd name="T46" fmla="*/ 3073 w 222"/>
                <a:gd name="T47" fmla="*/ 393 h 168"/>
                <a:gd name="T48" fmla="*/ 2633 w 222"/>
                <a:gd name="T49" fmla="*/ 337 h 168"/>
                <a:gd name="T50" fmla="*/ 2432 w 222"/>
                <a:gd name="T51" fmla="*/ 470 h 168"/>
                <a:gd name="T52" fmla="*/ 2264 w 222"/>
                <a:gd name="T53" fmla="*/ 337 h 168"/>
                <a:gd name="T54" fmla="*/ 1841 w 222"/>
                <a:gd name="T55" fmla="*/ 393 h 168"/>
                <a:gd name="T56" fmla="*/ 1064 w 222"/>
                <a:gd name="T57" fmla="*/ 544 h 168"/>
                <a:gd name="T58" fmla="*/ 793 w 222"/>
                <a:gd name="T59" fmla="*/ 621 h 168"/>
                <a:gd name="T60" fmla="*/ 235 w 222"/>
                <a:gd name="T61" fmla="*/ 1043 h 168"/>
                <a:gd name="T62" fmla="*/ 132 w 222"/>
                <a:gd name="T63" fmla="*/ 1043 h 168"/>
                <a:gd name="T64" fmla="*/ 168 w 222"/>
                <a:gd name="T65" fmla="*/ 1606 h 168"/>
                <a:gd name="T66" fmla="*/ 201 w 222"/>
                <a:gd name="T67" fmla="*/ 1867 h 168"/>
                <a:gd name="T68" fmla="*/ 168 w 222"/>
                <a:gd name="T69" fmla="*/ 2428 h 168"/>
                <a:gd name="T70" fmla="*/ 300 w 222"/>
                <a:gd name="T71" fmla="*/ 2227 h 168"/>
                <a:gd name="T72" fmla="*/ 300 w 222"/>
                <a:gd name="T73" fmla="*/ 1836 h 168"/>
                <a:gd name="T74" fmla="*/ 476 w 222"/>
                <a:gd name="T75" fmla="*/ 2252 h 168"/>
                <a:gd name="T76" fmla="*/ 543 w 222"/>
                <a:gd name="T77" fmla="*/ 2373 h 168"/>
                <a:gd name="T78" fmla="*/ 825 w 222"/>
                <a:gd name="T79" fmla="*/ 2589 h 168"/>
                <a:gd name="T80" fmla="*/ 1265 w 222"/>
                <a:gd name="T81" fmla="*/ 2633 h 168"/>
                <a:gd name="T82" fmla="*/ 1640 w 222"/>
                <a:gd name="T83" fmla="*/ 2766 h 168"/>
                <a:gd name="T84" fmla="*/ 2368 w 222"/>
                <a:gd name="T85" fmla="*/ 2660 h 168"/>
                <a:gd name="T86" fmla="*/ 2633 w 222"/>
                <a:gd name="T87" fmla="*/ 3105 h 168"/>
                <a:gd name="T88" fmla="*/ 2765 w 222"/>
                <a:gd name="T89" fmla="*/ 3780 h 1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168"/>
                <a:gd name="T137" fmla="*/ 222 w 222"/>
                <a:gd name="T138" fmla="*/ 168 h 1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0" name="Freeform 108"/>
            <p:cNvSpPr>
              <a:spLocks noEditPoints="1"/>
            </p:cNvSpPr>
            <p:nvPr/>
          </p:nvSpPr>
          <p:spPr bwMode="auto">
            <a:xfrm>
              <a:off x="779" y="3032"/>
              <a:ext cx="1281" cy="995"/>
            </a:xfrm>
            <a:custGeom>
              <a:avLst/>
              <a:gdLst>
                <a:gd name="T0" fmla="*/ 16625 w 631"/>
                <a:gd name="T1" fmla="*/ 10326 h 522"/>
                <a:gd name="T2" fmla="*/ 16275 w 631"/>
                <a:gd name="T3" fmla="*/ 9584 h 522"/>
                <a:gd name="T4" fmla="*/ 16340 w 631"/>
                <a:gd name="T5" fmla="*/ 9937 h 522"/>
                <a:gd name="T6" fmla="*/ 16700 w 631"/>
                <a:gd name="T7" fmla="*/ 9531 h 522"/>
                <a:gd name="T8" fmla="*/ 19852 w 631"/>
                <a:gd name="T9" fmla="*/ 8379 h 522"/>
                <a:gd name="T10" fmla="*/ 18275 w 631"/>
                <a:gd name="T11" fmla="*/ 9058 h 522"/>
                <a:gd name="T12" fmla="*/ 19308 w 631"/>
                <a:gd name="T13" fmla="*/ 9355 h 522"/>
                <a:gd name="T14" fmla="*/ 20149 w 631"/>
                <a:gd name="T15" fmla="*/ 9003 h 522"/>
                <a:gd name="T16" fmla="*/ 19820 w 631"/>
                <a:gd name="T17" fmla="*/ 8753 h 522"/>
                <a:gd name="T18" fmla="*/ 17445 w 631"/>
                <a:gd name="T19" fmla="*/ 4106 h 522"/>
                <a:gd name="T20" fmla="*/ 17033 w 631"/>
                <a:gd name="T21" fmla="*/ 3698 h 522"/>
                <a:gd name="T22" fmla="*/ 15731 w 631"/>
                <a:gd name="T23" fmla="*/ 3469 h 522"/>
                <a:gd name="T24" fmla="*/ 14391 w 631"/>
                <a:gd name="T25" fmla="*/ 3219 h 522"/>
                <a:gd name="T26" fmla="*/ 13996 w 631"/>
                <a:gd name="T27" fmla="*/ 2888 h 522"/>
                <a:gd name="T28" fmla="*/ 12727 w 631"/>
                <a:gd name="T29" fmla="*/ 2613 h 522"/>
                <a:gd name="T30" fmla="*/ 12550 w 631"/>
                <a:gd name="T31" fmla="*/ 2169 h 522"/>
                <a:gd name="T32" fmla="*/ 10242 w 631"/>
                <a:gd name="T33" fmla="*/ 1889 h 522"/>
                <a:gd name="T34" fmla="*/ 9038 w 631"/>
                <a:gd name="T35" fmla="*/ 1559 h 522"/>
                <a:gd name="T36" fmla="*/ 6133 w 631"/>
                <a:gd name="T37" fmla="*/ 934 h 522"/>
                <a:gd name="T38" fmla="*/ 3957 w 631"/>
                <a:gd name="T39" fmla="*/ 526 h 522"/>
                <a:gd name="T40" fmla="*/ 3070 w 631"/>
                <a:gd name="T41" fmla="*/ 252 h 522"/>
                <a:gd name="T42" fmla="*/ 2377 w 631"/>
                <a:gd name="T43" fmla="*/ 29 h 522"/>
                <a:gd name="T44" fmla="*/ 2144 w 631"/>
                <a:gd name="T45" fmla="*/ 421 h 522"/>
                <a:gd name="T46" fmla="*/ 544 w 631"/>
                <a:gd name="T47" fmla="*/ 480 h 522"/>
                <a:gd name="T48" fmla="*/ 168 w 631"/>
                <a:gd name="T49" fmla="*/ 934 h 522"/>
                <a:gd name="T50" fmla="*/ 99 w 631"/>
                <a:gd name="T51" fmla="*/ 1468 h 522"/>
                <a:gd name="T52" fmla="*/ 477 w 631"/>
                <a:gd name="T53" fmla="*/ 1744 h 522"/>
                <a:gd name="T54" fmla="*/ 235 w 631"/>
                <a:gd name="T55" fmla="*/ 1965 h 522"/>
                <a:gd name="T56" fmla="*/ 376 w 631"/>
                <a:gd name="T57" fmla="*/ 2186 h 522"/>
                <a:gd name="T58" fmla="*/ 544 w 631"/>
                <a:gd name="T59" fmla="*/ 2467 h 522"/>
                <a:gd name="T60" fmla="*/ 1405 w 631"/>
                <a:gd name="T61" fmla="*/ 2691 h 522"/>
                <a:gd name="T62" fmla="*/ 2176 w 631"/>
                <a:gd name="T63" fmla="*/ 3164 h 522"/>
                <a:gd name="T64" fmla="*/ 3445 w 631"/>
                <a:gd name="T65" fmla="*/ 3219 h 522"/>
                <a:gd name="T66" fmla="*/ 3857 w 631"/>
                <a:gd name="T67" fmla="*/ 3774 h 522"/>
                <a:gd name="T68" fmla="*/ 3112 w 631"/>
                <a:gd name="T69" fmla="*/ 4662 h 522"/>
                <a:gd name="T70" fmla="*/ 2552 w 631"/>
                <a:gd name="T71" fmla="*/ 5915 h 522"/>
                <a:gd name="T72" fmla="*/ 2040 w 631"/>
                <a:gd name="T73" fmla="*/ 6801 h 522"/>
                <a:gd name="T74" fmla="*/ 1583 w 631"/>
                <a:gd name="T75" fmla="*/ 7695 h 522"/>
                <a:gd name="T76" fmla="*/ 1171 w 631"/>
                <a:gd name="T77" fmla="*/ 9163 h 522"/>
                <a:gd name="T78" fmla="*/ 729 w 631"/>
                <a:gd name="T79" fmla="*/ 9660 h 522"/>
                <a:gd name="T80" fmla="*/ 796 w 631"/>
                <a:gd name="T81" fmla="*/ 10770 h 522"/>
                <a:gd name="T82" fmla="*/ 1104 w 631"/>
                <a:gd name="T83" fmla="*/ 10894 h 522"/>
                <a:gd name="T84" fmla="*/ 1732 w 631"/>
                <a:gd name="T85" fmla="*/ 11725 h 522"/>
                <a:gd name="T86" fmla="*/ 2073 w 631"/>
                <a:gd name="T87" fmla="*/ 12161 h 522"/>
                <a:gd name="T88" fmla="*/ 2477 w 631"/>
                <a:gd name="T89" fmla="*/ 12750 h 522"/>
                <a:gd name="T90" fmla="*/ 3281 w 631"/>
                <a:gd name="T91" fmla="*/ 13084 h 522"/>
                <a:gd name="T92" fmla="*/ 4860 w 631"/>
                <a:gd name="T93" fmla="*/ 12527 h 522"/>
                <a:gd name="T94" fmla="*/ 7489 w 631"/>
                <a:gd name="T95" fmla="*/ 12527 h 522"/>
                <a:gd name="T96" fmla="*/ 9797 w 631"/>
                <a:gd name="T97" fmla="*/ 12582 h 522"/>
                <a:gd name="T98" fmla="*/ 11178 w 631"/>
                <a:gd name="T99" fmla="*/ 11627 h 522"/>
                <a:gd name="T100" fmla="*/ 12384 w 631"/>
                <a:gd name="T101" fmla="*/ 11448 h 522"/>
                <a:gd name="T102" fmla="*/ 12652 w 631"/>
                <a:gd name="T103" fmla="*/ 10770 h 522"/>
                <a:gd name="T104" fmla="*/ 13931 w 631"/>
                <a:gd name="T105" fmla="*/ 10141 h 522"/>
                <a:gd name="T106" fmla="*/ 14296 w 631"/>
                <a:gd name="T107" fmla="*/ 7971 h 522"/>
                <a:gd name="T108" fmla="*/ 15628 w 631"/>
                <a:gd name="T109" fmla="*/ 6969 h 522"/>
                <a:gd name="T110" fmla="*/ 15764 w 631"/>
                <a:gd name="T111" fmla="*/ 6969 h 522"/>
                <a:gd name="T112" fmla="*/ 16700 w 631"/>
                <a:gd name="T113" fmla="*/ 6246 h 522"/>
                <a:gd name="T114" fmla="*/ 20313 w 631"/>
                <a:gd name="T115" fmla="*/ 5000 h 522"/>
                <a:gd name="T116" fmla="*/ 20348 w 631"/>
                <a:gd name="T117" fmla="*/ 4386 h 522"/>
                <a:gd name="T118" fmla="*/ 19008 w 631"/>
                <a:gd name="T119" fmla="*/ 4302 h 522"/>
                <a:gd name="T120" fmla="*/ 17904 w 631"/>
                <a:gd name="T121" fmla="*/ 4051 h 522"/>
                <a:gd name="T122" fmla="*/ 21288 w 631"/>
                <a:gd name="T123" fmla="*/ 8553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1"/>
                <a:gd name="T187" fmla="*/ 0 h 522"/>
                <a:gd name="T188" fmla="*/ 631 w 631"/>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1" name="Freeform 109"/>
            <p:cNvSpPr>
              <a:spLocks noEditPoints="1"/>
            </p:cNvSpPr>
            <p:nvPr/>
          </p:nvSpPr>
          <p:spPr bwMode="auto">
            <a:xfrm>
              <a:off x="2340" y="2812"/>
              <a:ext cx="1195" cy="1293"/>
            </a:xfrm>
            <a:custGeom>
              <a:avLst/>
              <a:gdLst>
                <a:gd name="T0" fmla="*/ 5949 w 589"/>
                <a:gd name="T1" fmla="*/ 7117 h 678"/>
                <a:gd name="T2" fmla="*/ 5153 w 589"/>
                <a:gd name="T3" fmla="*/ 6783 h 678"/>
                <a:gd name="T4" fmla="*/ 4334 w 589"/>
                <a:gd name="T5" fmla="*/ 9888 h 678"/>
                <a:gd name="T6" fmla="*/ 2173 w 589"/>
                <a:gd name="T7" fmla="*/ 10264 h 678"/>
                <a:gd name="T8" fmla="*/ 2404 w 589"/>
                <a:gd name="T9" fmla="*/ 11605 h 678"/>
                <a:gd name="T10" fmla="*/ 2508 w 589"/>
                <a:gd name="T11" fmla="*/ 13096 h 678"/>
                <a:gd name="T12" fmla="*/ 3573 w 589"/>
                <a:gd name="T13" fmla="*/ 13243 h 678"/>
                <a:gd name="T14" fmla="*/ 4812 w 589"/>
                <a:gd name="T15" fmla="*/ 11547 h 678"/>
                <a:gd name="T16" fmla="*/ 2404 w 589"/>
                <a:gd name="T17" fmla="*/ 9932 h 678"/>
                <a:gd name="T18" fmla="*/ 9319 w 589"/>
                <a:gd name="T19" fmla="*/ 15108 h 678"/>
                <a:gd name="T20" fmla="*/ 9043 w 589"/>
                <a:gd name="T21" fmla="*/ 15016 h 678"/>
                <a:gd name="T22" fmla="*/ 18872 w 589"/>
                <a:gd name="T23" fmla="*/ 10148 h 678"/>
                <a:gd name="T24" fmla="*/ 16811 w 589"/>
                <a:gd name="T25" fmla="*/ 9535 h 678"/>
                <a:gd name="T26" fmla="*/ 14839 w 589"/>
                <a:gd name="T27" fmla="*/ 8397 h 678"/>
                <a:gd name="T28" fmla="*/ 12467 w 589"/>
                <a:gd name="T29" fmla="*/ 7569 h 678"/>
                <a:gd name="T30" fmla="*/ 11234 w 589"/>
                <a:gd name="T31" fmla="*/ 5805 h 678"/>
                <a:gd name="T32" fmla="*/ 9554 w 589"/>
                <a:gd name="T33" fmla="*/ 3557 h 678"/>
                <a:gd name="T34" fmla="*/ 9830 w 589"/>
                <a:gd name="T35" fmla="*/ 2670 h 678"/>
                <a:gd name="T36" fmla="*/ 11299 w 589"/>
                <a:gd name="T37" fmla="*/ 2302 h 678"/>
                <a:gd name="T38" fmla="*/ 10966 w 589"/>
                <a:gd name="T39" fmla="*/ 1491 h 678"/>
                <a:gd name="T40" fmla="*/ 9962 w 589"/>
                <a:gd name="T41" fmla="*/ 858 h 678"/>
                <a:gd name="T42" fmla="*/ 9010 w 589"/>
                <a:gd name="T43" fmla="*/ 55 h 678"/>
                <a:gd name="T44" fmla="*/ 7081 w 589"/>
                <a:gd name="T45" fmla="*/ 658 h 678"/>
                <a:gd name="T46" fmla="*/ 5910 w 589"/>
                <a:gd name="T47" fmla="*/ 950 h 678"/>
                <a:gd name="T48" fmla="*/ 5610 w 589"/>
                <a:gd name="T49" fmla="*/ 1507 h 678"/>
                <a:gd name="T50" fmla="*/ 4409 w 589"/>
                <a:gd name="T51" fmla="*/ 1034 h 678"/>
                <a:gd name="T52" fmla="*/ 3952 w 589"/>
                <a:gd name="T53" fmla="*/ 1997 h 678"/>
                <a:gd name="T54" fmla="*/ 3197 w 589"/>
                <a:gd name="T55" fmla="*/ 1507 h 678"/>
                <a:gd name="T56" fmla="*/ 2473 w 589"/>
                <a:gd name="T57" fmla="*/ 1360 h 678"/>
                <a:gd name="T58" fmla="*/ 1136 w 589"/>
                <a:gd name="T59" fmla="*/ 1896 h 678"/>
                <a:gd name="T60" fmla="*/ 341 w 589"/>
                <a:gd name="T61" fmla="*/ 3175 h 678"/>
                <a:gd name="T62" fmla="*/ 477 w 589"/>
                <a:gd name="T63" fmla="*/ 4487 h 678"/>
                <a:gd name="T64" fmla="*/ 2605 w 589"/>
                <a:gd name="T65" fmla="*/ 4916 h 678"/>
                <a:gd name="T66" fmla="*/ 5780 w 589"/>
                <a:gd name="T67" fmla="*/ 5321 h 678"/>
                <a:gd name="T68" fmla="*/ 6914 w 589"/>
                <a:gd name="T69" fmla="*/ 7205 h 678"/>
                <a:gd name="T70" fmla="*/ 8450 w 589"/>
                <a:gd name="T71" fmla="*/ 8397 h 678"/>
                <a:gd name="T72" fmla="*/ 10422 w 589"/>
                <a:gd name="T73" fmla="*/ 9459 h 678"/>
                <a:gd name="T74" fmla="*/ 12338 w 589"/>
                <a:gd name="T75" fmla="*/ 10340 h 678"/>
                <a:gd name="T76" fmla="*/ 12895 w 589"/>
                <a:gd name="T77" fmla="*/ 10674 h 678"/>
                <a:gd name="T78" fmla="*/ 13896 w 589"/>
                <a:gd name="T79" fmla="*/ 11019 h 678"/>
                <a:gd name="T80" fmla="*/ 15432 w 589"/>
                <a:gd name="T81" fmla="*/ 11708 h 678"/>
                <a:gd name="T82" fmla="*/ 15707 w 589"/>
                <a:gd name="T83" fmla="*/ 13720 h 678"/>
                <a:gd name="T84" fmla="*/ 16334 w 589"/>
                <a:gd name="T85" fmla="*/ 14828 h 678"/>
                <a:gd name="T86" fmla="*/ 17947 w 589"/>
                <a:gd name="T87" fmla="*/ 12631 h 678"/>
                <a:gd name="T88" fmla="*/ 16911 w 589"/>
                <a:gd name="T89" fmla="*/ 11507 h 678"/>
                <a:gd name="T90" fmla="*/ 17980 w 589"/>
                <a:gd name="T91" fmla="*/ 10729 h 678"/>
                <a:gd name="T92" fmla="*/ 20244 w 589"/>
                <a:gd name="T93" fmla="*/ 10994 h 678"/>
                <a:gd name="T94" fmla="*/ 9619 w 589"/>
                <a:gd name="T95" fmla="*/ 5223 h 678"/>
                <a:gd name="T96" fmla="*/ 14472 w 589"/>
                <a:gd name="T97" fmla="*/ 14627 h 678"/>
                <a:gd name="T98" fmla="*/ 13198 w 589"/>
                <a:gd name="T99" fmla="*/ 14856 h 678"/>
                <a:gd name="T100" fmla="*/ 11234 w 589"/>
                <a:gd name="T101" fmla="*/ 14599 h 678"/>
                <a:gd name="T102" fmla="*/ 10098 w 589"/>
                <a:gd name="T103" fmla="*/ 14711 h 678"/>
                <a:gd name="T104" fmla="*/ 10146 w 589"/>
                <a:gd name="T105" fmla="*/ 15690 h 678"/>
                <a:gd name="T106" fmla="*/ 13198 w 589"/>
                <a:gd name="T107" fmla="*/ 16548 h 678"/>
                <a:gd name="T108" fmla="*/ 14675 w 589"/>
                <a:gd name="T109" fmla="*/ 16693 h 678"/>
                <a:gd name="T110" fmla="*/ 14675 w 589"/>
                <a:gd name="T111" fmla="*/ 15995 h 678"/>
                <a:gd name="T112" fmla="*/ 15334 w 589"/>
                <a:gd name="T113" fmla="*/ 14322 h 6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9"/>
                <a:gd name="T172" fmla="*/ 0 h 678"/>
                <a:gd name="T173" fmla="*/ 589 w 589"/>
                <a:gd name="T174" fmla="*/ 678 h 6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2" name="Freeform 110"/>
            <p:cNvSpPr>
              <a:spLocks/>
            </p:cNvSpPr>
            <p:nvPr/>
          </p:nvSpPr>
          <p:spPr bwMode="auto">
            <a:xfrm>
              <a:off x="2890" y="3204"/>
              <a:ext cx="21" cy="21"/>
            </a:xfrm>
            <a:custGeom>
              <a:avLst/>
              <a:gdLst>
                <a:gd name="T0" fmla="*/ 76 w 10"/>
                <a:gd name="T1" fmla="*/ 252 h 11"/>
                <a:gd name="T2" fmla="*/ 288 w 10"/>
                <a:gd name="T3" fmla="*/ 200 h 11"/>
                <a:gd name="T4" fmla="*/ 370 w 10"/>
                <a:gd name="T5" fmla="*/ 55 h 11"/>
                <a:gd name="T6" fmla="*/ 288 w 10"/>
                <a:gd name="T7" fmla="*/ 29 h 11"/>
                <a:gd name="T8" fmla="*/ 160 w 10"/>
                <a:gd name="T9" fmla="*/ 105 h 11"/>
                <a:gd name="T10" fmla="*/ 0 w 10"/>
                <a:gd name="T11" fmla="*/ 132 h 11"/>
                <a:gd name="T12" fmla="*/ 0 w 10"/>
                <a:gd name="T13" fmla="*/ 221 h 11"/>
                <a:gd name="T14" fmla="*/ 76 w 10"/>
                <a:gd name="T15" fmla="*/ 252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2" y="10"/>
                  </a:moveTo>
                  <a:cubicBezTo>
                    <a:pt x="3" y="11"/>
                    <a:pt x="7" y="8"/>
                    <a:pt x="7" y="8"/>
                  </a:cubicBezTo>
                  <a:cubicBezTo>
                    <a:pt x="7" y="8"/>
                    <a:pt x="8" y="3"/>
                    <a:pt x="9" y="2"/>
                  </a:cubicBezTo>
                  <a:cubicBezTo>
                    <a:pt x="9" y="1"/>
                    <a:pt x="10" y="0"/>
                    <a:pt x="7" y="1"/>
                  </a:cubicBezTo>
                  <a:cubicBezTo>
                    <a:pt x="4" y="2"/>
                    <a:pt x="4" y="4"/>
                    <a:pt x="4" y="4"/>
                  </a:cubicBezTo>
                  <a:cubicBezTo>
                    <a:pt x="0" y="5"/>
                    <a:pt x="0" y="5"/>
                    <a:pt x="0" y="5"/>
                  </a:cubicBezTo>
                  <a:cubicBezTo>
                    <a:pt x="0" y="9"/>
                    <a:pt x="0" y="9"/>
                    <a:pt x="0" y="9"/>
                  </a:cubicBezTo>
                  <a:lnTo>
                    <a:pt x="2" y="1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3" name="Freeform 111"/>
            <p:cNvSpPr>
              <a:spLocks/>
            </p:cNvSpPr>
            <p:nvPr/>
          </p:nvSpPr>
          <p:spPr bwMode="auto">
            <a:xfrm>
              <a:off x="1800" y="3318"/>
              <a:ext cx="41" cy="32"/>
            </a:xfrm>
            <a:custGeom>
              <a:avLst/>
              <a:gdLst>
                <a:gd name="T0" fmla="*/ 551 w 20"/>
                <a:gd name="T1" fmla="*/ 53 h 17"/>
                <a:gd name="T2" fmla="*/ 476 w 20"/>
                <a:gd name="T3" fmla="*/ 75 h 17"/>
                <a:gd name="T4" fmla="*/ 320 w 20"/>
                <a:gd name="T5" fmla="*/ 0 h 17"/>
                <a:gd name="T6" fmla="*/ 180 w 20"/>
                <a:gd name="T7" fmla="*/ 53 h 17"/>
                <a:gd name="T8" fmla="*/ 105 w 20"/>
                <a:gd name="T9" fmla="*/ 141 h 17"/>
                <a:gd name="T10" fmla="*/ 0 w 20"/>
                <a:gd name="T11" fmla="*/ 241 h 17"/>
                <a:gd name="T12" fmla="*/ 105 w 20"/>
                <a:gd name="T13" fmla="*/ 301 h 17"/>
                <a:gd name="T14" fmla="*/ 215 w 20"/>
                <a:gd name="T15" fmla="*/ 401 h 17"/>
                <a:gd name="T16" fmla="*/ 369 w 20"/>
                <a:gd name="T17" fmla="*/ 326 h 17"/>
                <a:gd name="T18" fmla="*/ 441 w 20"/>
                <a:gd name="T19" fmla="*/ 354 h 17"/>
                <a:gd name="T20" fmla="*/ 621 w 20"/>
                <a:gd name="T21" fmla="*/ 265 h 17"/>
                <a:gd name="T22" fmla="*/ 724 w 20"/>
                <a:gd name="T23" fmla="*/ 113 h 17"/>
                <a:gd name="T24" fmla="*/ 551 w 20"/>
                <a:gd name="T25" fmla="*/ 5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5" y="2"/>
                  </a:moveTo>
                  <a:cubicBezTo>
                    <a:pt x="13" y="3"/>
                    <a:pt x="13" y="3"/>
                    <a:pt x="13" y="3"/>
                  </a:cubicBezTo>
                  <a:cubicBezTo>
                    <a:pt x="9" y="0"/>
                    <a:pt x="9" y="0"/>
                    <a:pt x="9" y="0"/>
                  </a:cubicBezTo>
                  <a:cubicBezTo>
                    <a:pt x="5" y="2"/>
                    <a:pt x="5" y="2"/>
                    <a:pt x="5" y="2"/>
                  </a:cubicBezTo>
                  <a:cubicBezTo>
                    <a:pt x="3" y="6"/>
                    <a:pt x="3" y="6"/>
                    <a:pt x="3" y="6"/>
                  </a:cubicBezTo>
                  <a:cubicBezTo>
                    <a:pt x="0" y="10"/>
                    <a:pt x="0" y="10"/>
                    <a:pt x="0" y="10"/>
                  </a:cubicBezTo>
                  <a:cubicBezTo>
                    <a:pt x="3" y="13"/>
                    <a:pt x="3" y="13"/>
                    <a:pt x="3" y="13"/>
                  </a:cubicBezTo>
                  <a:cubicBezTo>
                    <a:pt x="6" y="17"/>
                    <a:pt x="6" y="17"/>
                    <a:pt x="6" y="17"/>
                  </a:cubicBezTo>
                  <a:cubicBezTo>
                    <a:pt x="10" y="14"/>
                    <a:pt x="10" y="14"/>
                    <a:pt x="10" y="14"/>
                  </a:cubicBezTo>
                  <a:cubicBezTo>
                    <a:pt x="10" y="14"/>
                    <a:pt x="11" y="15"/>
                    <a:pt x="12" y="15"/>
                  </a:cubicBezTo>
                  <a:cubicBezTo>
                    <a:pt x="13" y="15"/>
                    <a:pt x="17" y="11"/>
                    <a:pt x="17" y="11"/>
                  </a:cubicBezTo>
                  <a:cubicBezTo>
                    <a:pt x="20" y="5"/>
                    <a:pt x="20" y="5"/>
                    <a:pt x="20" y="5"/>
                  </a:cubicBezTo>
                  <a:lnTo>
                    <a:pt x="15" y="2"/>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4" name="Freeform 112"/>
            <p:cNvSpPr>
              <a:spLocks noEditPoints="1"/>
            </p:cNvSpPr>
            <p:nvPr/>
          </p:nvSpPr>
          <p:spPr bwMode="auto">
            <a:xfrm>
              <a:off x="5742" y="559"/>
              <a:ext cx="828" cy="1757"/>
            </a:xfrm>
            <a:custGeom>
              <a:avLst/>
              <a:gdLst>
                <a:gd name="T0" fmla="*/ 13463 w 408"/>
                <a:gd name="T1" fmla="*/ 452 h 921"/>
                <a:gd name="T2" fmla="*/ 12603 w 408"/>
                <a:gd name="T3" fmla="*/ 1339 h 921"/>
                <a:gd name="T4" fmla="*/ 12114 w 408"/>
                <a:gd name="T5" fmla="*/ 2028 h 921"/>
                <a:gd name="T6" fmla="*/ 11267 w 408"/>
                <a:gd name="T7" fmla="*/ 2333 h 921"/>
                <a:gd name="T8" fmla="*/ 11570 w 408"/>
                <a:gd name="T9" fmla="*/ 2860 h 921"/>
                <a:gd name="T10" fmla="*/ 12363 w 408"/>
                <a:gd name="T11" fmla="*/ 2730 h 921"/>
                <a:gd name="T12" fmla="*/ 12838 w 408"/>
                <a:gd name="T13" fmla="*/ 3035 h 921"/>
                <a:gd name="T14" fmla="*/ 13282 w 408"/>
                <a:gd name="T15" fmla="*/ 3417 h 921"/>
                <a:gd name="T16" fmla="*/ 12635 w 408"/>
                <a:gd name="T17" fmla="*/ 3840 h 921"/>
                <a:gd name="T18" fmla="*/ 13534 w 408"/>
                <a:gd name="T19" fmla="*/ 4475 h 921"/>
                <a:gd name="T20" fmla="*/ 13080 w 408"/>
                <a:gd name="T21" fmla="*/ 5790 h 921"/>
                <a:gd name="T22" fmla="*/ 14039 w 408"/>
                <a:gd name="T23" fmla="*/ 0 h 921"/>
                <a:gd name="T24" fmla="*/ 9873 w 408"/>
                <a:gd name="T25" fmla="*/ 21246 h 921"/>
                <a:gd name="T26" fmla="*/ 9987 w 408"/>
                <a:gd name="T27" fmla="*/ 21073 h 921"/>
                <a:gd name="T28" fmla="*/ 12211 w 408"/>
                <a:gd name="T29" fmla="*/ 8039 h 921"/>
                <a:gd name="T30" fmla="*/ 11602 w 408"/>
                <a:gd name="T31" fmla="*/ 8741 h 921"/>
                <a:gd name="T32" fmla="*/ 10198 w 408"/>
                <a:gd name="T33" fmla="*/ 9018 h 921"/>
                <a:gd name="T34" fmla="*/ 9987 w 408"/>
                <a:gd name="T35" fmla="*/ 10212 h 921"/>
                <a:gd name="T36" fmla="*/ 8057 w 408"/>
                <a:gd name="T37" fmla="*/ 10241 h 921"/>
                <a:gd name="T38" fmla="*/ 8467 w 408"/>
                <a:gd name="T39" fmla="*/ 10990 h 921"/>
                <a:gd name="T40" fmla="*/ 6953 w 408"/>
                <a:gd name="T41" fmla="*/ 10408 h 921"/>
                <a:gd name="T42" fmla="*/ 5276 w 408"/>
                <a:gd name="T43" fmla="*/ 10637 h 921"/>
                <a:gd name="T44" fmla="*/ 4377 w 408"/>
                <a:gd name="T45" fmla="*/ 10794 h 921"/>
                <a:gd name="T46" fmla="*/ 3580 w 408"/>
                <a:gd name="T47" fmla="*/ 11526 h 921"/>
                <a:gd name="T48" fmla="*/ 2884 w 408"/>
                <a:gd name="T49" fmla="*/ 11526 h 921"/>
                <a:gd name="T50" fmla="*/ 2681 w 408"/>
                <a:gd name="T51" fmla="*/ 12276 h 921"/>
                <a:gd name="T52" fmla="*/ 1764 w 408"/>
                <a:gd name="T53" fmla="*/ 13247 h 921"/>
                <a:gd name="T54" fmla="*/ 1236 w 408"/>
                <a:gd name="T55" fmla="*/ 14106 h 921"/>
                <a:gd name="T56" fmla="*/ 2105 w 408"/>
                <a:gd name="T57" fmla="*/ 14783 h 921"/>
                <a:gd name="T58" fmla="*/ 477 w 408"/>
                <a:gd name="T59" fmla="*/ 14914 h 921"/>
                <a:gd name="T60" fmla="*/ 408 w 408"/>
                <a:gd name="T61" fmla="*/ 16872 h 921"/>
                <a:gd name="T62" fmla="*/ 1964 w 408"/>
                <a:gd name="T63" fmla="*/ 18343 h 921"/>
                <a:gd name="T64" fmla="*/ 2965 w 408"/>
                <a:gd name="T65" fmla="*/ 19008 h 921"/>
                <a:gd name="T66" fmla="*/ 4304 w 408"/>
                <a:gd name="T67" fmla="*/ 18848 h 921"/>
                <a:gd name="T68" fmla="*/ 5514 w 408"/>
                <a:gd name="T69" fmla="*/ 19627 h 921"/>
                <a:gd name="T70" fmla="*/ 6754 w 408"/>
                <a:gd name="T71" fmla="*/ 19787 h 921"/>
                <a:gd name="T72" fmla="*/ 6821 w 408"/>
                <a:gd name="T73" fmla="*/ 19579 h 921"/>
                <a:gd name="T74" fmla="*/ 7186 w 408"/>
                <a:gd name="T75" fmla="*/ 19565 h 921"/>
                <a:gd name="T76" fmla="*/ 7681 w 408"/>
                <a:gd name="T77" fmla="*/ 19069 h 921"/>
                <a:gd name="T78" fmla="*/ 8126 w 408"/>
                <a:gd name="T79" fmla="*/ 18448 h 921"/>
                <a:gd name="T80" fmla="*/ 9027 w 408"/>
                <a:gd name="T81" fmla="*/ 17614 h 921"/>
                <a:gd name="T82" fmla="*/ 9427 w 408"/>
                <a:gd name="T83" fmla="*/ 17641 h 921"/>
                <a:gd name="T84" fmla="*/ 9987 w 408"/>
                <a:gd name="T85" fmla="*/ 17509 h 921"/>
                <a:gd name="T86" fmla="*/ 10466 w 408"/>
                <a:gd name="T87" fmla="*/ 17057 h 921"/>
                <a:gd name="T88" fmla="*/ 11227 w 408"/>
                <a:gd name="T89" fmla="*/ 16897 h 921"/>
                <a:gd name="T90" fmla="*/ 11602 w 408"/>
                <a:gd name="T91" fmla="*/ 17204 h 921"/>
                <a:gd name="T92" fmla="*/ 12114 w 408"/>
                <a:gd name="T93" fmla="*/ 17509 h 921"/>
                <a:gd name="T94" fmla="*/ 12294 w 408"/>
                <a:gd name="T95" fmla="*/ 17654 h 921"/>
                <a:gd name="T96" fmla="*/ 12635 w 408"/>
                <a:gd name="T97" fmla="*/ 18953 h 921"/>
                <a:gd name="T98" fmla="*/ 11911 w 408"/>
                <a:gd name="T99" fmla="*/ 19598 h 921"/>
                <a:gd name="T100" fmla="*/ 11042 w 408"/>
                <a:gd name="T101" fmla="*/ 20315 h 921"/>
                <a:gd name="T102" fmla="*/ 10774 w 408"/>
                <a:gd name="T103" fmla="*/ 20821 h 921"/>
                <a:gd name="T104" fmla="*/ 11267 w 408"/>
                <a:gd name="T105" fmla="*/ 20966 h 921"/>
                <a:gd name="T106" fmla="*/ 12114 w 408"/>
                <a:gd name="T107" fmla="*/ 21042 h 921"/>
                <a:gd name="T108" fmla="*/ 10742 w 408"/>
                <a:gd name="T109" fmla="*/ 21578 h 921"/>
                <a:gd name="T110" fmla="*/ 12635 w 408"/>
                <a:gd name="T111" fmla="*/ 22633 h 921"/>
                <a:gd name="T112" fmla="*/ 13674 w 408"/>
                <a:gd name="T113" fmla="*/ 23127 h 921"/>
                <a:gd name="T114" fmla="*/ 14039 w 408"/>
                <a:gd name="T115" fmla="*/ 7825 h 9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8"/>
                <a:gd name="T175" fmla="*/ 0 h 921"/>
                <a:gd name="T176" fmla="*/ 408 w 408"/>
                <a:gd name="T177" fmla="*/ 921 h 9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8" h="921">
                  <a:moveTo>
                    <a:pt x="401" y="0"/>
                  </a:moveTo>
                  <a:cubicBezTo>
                    <a:pt x="395" y="9"/>
                    <a:pt x="395" y="9"/>
                    <a:pt x="395" y="9"/>
                  </a:cubicBezTo>
                  <a:cubicBezTo>
                    <a:pt x="395" y="9"/>
                    <a:pt x="400" y="12"/>
                    <a:pt x="398" y="15"/>
                  </a:cubicBezTo>
                  <a:cubicBezTo>
                    <a:pt x="397" y="18"/>
                    <a:pt x="391" y="18"/>
                    <a:pt x="391" y="18"/>
                  </a:cubicBezTo>
                  <a:cubicBezTo>
                    <a:pt x="385" y="30"/>
                    <a:pt x="385" y="30"/>
                    <a:pt x="385" y="30"/>
                  </a:cubicBezTo>
                  <a:cubicBezTo>
                    <a:pt x="377" y="33"/>
                    <a:pt x="377" y="33"/>
                    <a:pt x="377" y="33"/>
                  </a:cubicBezTo>
                  <a:cubicBezTo>
                    <a:pt x="381" y="40"/>
                    <a:pt x="381" y="40"/>
                    <a:pt x="381" y="40"/>
                  </a:cubicBezTo>
                  <a:cubicBezTo>
                    <a:pt x="366" y="53"/>
                    <a:pt x="366" y="53"/>
                    <a:pt x="366" y="53"/>
                  </a:cubicBezTo>
                  <a:cubicBezTo>
                    <a:pt x="366" y="53"/>
                    <a:pt x="376" y="65"/>
                    <a:pt x="371" y="67"/>
                  </a:cubicBezTo>
                  <a:cubicBezTo>
                    <a:pt x="365" y="70"/>
                    <a:pt x="362" y="61"/>
                    <a:pt x="362" y="61"/>
                  </a:cubicBezTo>
                  <a:cubicBezTo>
                    <a:pt x="354" y="73"/>
                    <a:pt x="354" y="73"/>
                    <a:pt x="354" y="73"/>
                  </a:cubicBezTo>
                  <a:cubicBezTo>
                    <a:pt x="352" y="80"/>
                    <a:pt x="352" y="80"/>
                    <a:pt x="352" y="80"/>
                  </a:cubicBezTo>
                  <a:cubicBezTo>
                    <a:pt x="343" y="78"/>
                    <a:pt x="343" y="78"/>
                    <a:pt x="343" y="78"/>
                  </a:cubicBezTo>
                  <a:cubicBezTo>
                    <a:pt x="341" y="84"/>
                    <a:pt x="341" y="84"/>
                    <a:pt x="341" y="84"/>
                  </a:cubicBezTo>
                  <a:cubicBezTo>
                    <a:pt x="328" y="84"/>
                    <a:pt x="328" y="84"/>
                    <a:pt x="328" y="84"/>
                  </a:cubicBezTo>
                  <a:cubicBezTo>
                    <a:pt x="327" y="92"/>
                    <a:pt x="327" y="92"/>
                    <a:pt x="327" y="92"/>
                  </a:cubicBezTo>
                  <a:cubicBezTo>
                    <a:pt x="331" y="94"/>
                    <a:pt x="331" y="94"/>
                    <a:pt x="331" y="94"/>
                  </a:cubicBezTo>
                  <a:cubicBezTo>
                    <a:pt x="322" y="103"/>
                    <a:pt x="322" y="103"/>
                    <a:pt x="322" y="103"/>
                  </a:cubicBezTo>
                  <a:cubicBezTo>
                    <a:pt x="334" y="101"/>
                    <a:pt x="334" y="101"/>
                    <a:pt x="334" y="101"/>
                  </a:cubicBezTo>
                  <a:cubicBezTo>
                    <a:pt x="336" y="113"/>
                    <a:pt x="336" y="113"/>
                    <a:pt x="336" y="113"/>
                  </a:cubicBezTo>
                  <a:cubicBezTo>
                    <a:pt x="333" y="119"/>
                    <a:pt x="333" y="119"/>
                    <a:pt x="333" y="119"/>
                  </a:cubicBezTo>
                  <a:cubicBezTo>
                    <a:pt x="342" y="115"/>
                    <a:pt x="342" y="115"/>
                    <a:pt x="342" y="115"/>
                  </a:cubicBezTo>
                  <a:cubicBezTo>
                    <a:pt x="348" y="116"/>
                    <a:pt x="348" y="116"/>
                    <a:pt x="348" y="116"/>
                  </a:cubicBezTo>
                  <a:cubicBezTo>
                    <a:pt x="348" y="116"/>
                    <a:pt x="354" y="104"/>
                    <a:pt x="359" y="108"/>
                  </a:cubicBezTo>
                  <a:cubicBezTo>
                    <a:pt x="364" y="111"/>
                    <a:pt x="354" y="116"/>
                    <a:pt x="354" y="116"/>
                  </a:cubicBezTo>
                  <a:cubicBezTo>
                    <a:pt x="358" y="129"/>
                    <a:pt x="358" y="129"/>
                    <a:pt x="358" y="129"/>
                  </a:cubicBezTo>
                  <a:cubicBezTo>
                    <a:pt x="374" y="124"/>
                    <a:pt x="374" y="124"/>
                    <a:pt x="374" y="124"/>
                  </a:cubicBezTo>
                  <a:cubicBezTo>
                    <a:pt x="373" y="120"/>
                    <a:pt x="373" y="120"/>
                    <a:pt x="373" y="120"/>
                  </a:cubicBezTo>
                  <a:cubicBezTo>
                    <a:pt x="373" y="120"/>
                    <a:pt x="379" y="120"/>
                    <a:pt x="382" y="119"/>
                  </a:cubicBezTo>
                  <a:cubicBezTo>
                    <a:pt x="387" y="117"/>
                    <a:pt x="389" y="111"/>
                    <a:pt x="393" y="115"/>
                  </a:cubicBezTo>
                  <a:cubicBezTo>
                    <a:pt x="398" y="119"/>
                    <a:pt x="400" y="122"/>
                    <a:pt x="396" y="124"/>
                  </a:cubicBezTo>
                  <a:cubicBezTo>
                    <a:pt x="392" y="126"/>
                    <a:pt x="386" y="135"/>
                    <a:pt x="386" y="135"/>
                  </a:cubicBezTo>
                  <a:cubicBezTo>
                    <a:pt x="377" y="136"/>
                    <a:pt x="377" y="136"/>
                    <a:pt x="377" y="136"/>
                  </a:cubicBezTo>
                  <a:cubicBezTo>
                    <a:pt x="372" y="141"/>
                    <a:pt x="372" y="141"/>
                    <a:pt x="372" y="141"/>
                  </a:cubicBezTo>
                  <a:cubicBezTo>
                    <a:pt x="361" y="149"/>
                    <a:pt x="361" y="149"/>
                    <a:pt x="361" y="149"/>
                  </a:cubicBezTo>
                  <a:cubicBezTo>
                    <a:pt x="361" y="149"/>
                    <a:pt x="367" y="151"/>
                    <a:pt x="367" y="152"/>
                  </a:cubicBezTo>
                  <a:cubicBezTo>
                    <a:pt x="367" y="154"/>
                    <a:pt x="364" y="171"/>
                    <a:pt x="364" y="171"/>
                  </a:cubicBezTo>
                  <a:cubicBezTo>
                    <a:pt x="378" y="176"/>
                    <a:pt x="378" y="176"/>
                    <a:pt x="378" y="176"/>
                  </a:cubicBezTo>
                  <a:cubicBezTo>
                    <a:pt x="383" y="174"/>
                    <a:pt x="383" y="174"/>
                    <a:pt x="383" y="174"/>
                  </a:cubicBezTo>
                  <a:cubicBezTo>
                    <a:pt x="393" y="177"/>
                    <a:pt x="393" y="177"/>
                    <a:pt x="393" y="177"/>
                  </a:cubicBezTo>
                  <a:cubicBezTo>
                    <a:pt x="391" y="199"/>
                    <a:pt x="391" y="199"/>
                    <a:pt x="391" y="199"/>
                  </a:cubicBezTo>
                  <a:cubicBezTo>
                    <a:pt x="385" y="201"/>
                    <a:pt x="385" y="201"/>
                    <a:pt x="385" y="201"/>
                  </a:cubicBezTo>
                  <a:cubicBezTo>
                    <a:pt x="377" y="224"/>
                    <a:pt x="377" y="224"/>
                    <a:pt x="377" y="224"/>
                  </a:cubicBezTo>
                  <a:cubicBezTo>
                    <a:pt x="380" y="229"/>
                    <a:pt x="380" y="229"/>
                    <a:pt x="380" y="229"/>
                  </a:cubicBezTo>
                  <a:cubicBezTo>
                    <a:pt x="380" y="229"/>
                    <a:pt x="396" y="219"/>
                    <a:pt x="398" y="222"/>
                  </a:cubicBezTo>
                  <a:cubicBezTo>
                    <a:pt x="402" y="226"/>
                    <a:pt x="398" y="230"/>
                    <a:pt x="398" y="230"/>
                  </a:cubicBezTo>
                  <a:cubicBezTo>
                    <a:pt x="408" y="229"/>
                    <a:pt x="408" y="229"/>
                    <a:pt x="408" y="229"/>
                  </a:cubicBezTo>
                  <a:cubicBezTo>
                    <a:pt x="408" y="0"/>
                    <a:pt x="408" y="0"/>
                    <a:pt x="408" y="0"/>
                  </a:cubicBezTo>
                  <a:lnTo>
                    <a:pt x="401" y="0"/>
                  </a:lnTo>
                  <a:close/>
                  <a:moveTo>
                    <a:pt x="290" y="834"/>
                  </a:moveTo>
                  <a:cubicBezTo>
                    <a:pt x="285" y="834"/>
                    <a:pt x="285" y="834"/>
                    <a:pt x="285" y="834"/>
                  </a:cubicBezTo>
                  <a:cubicBezTo>
                    <a:pt x="287" y="841"/>
                    <a:pt x="287" y="841"/>
                    <a:pt x="287" y="841"/>
                  </a:cubicBezTo>
                  <a:cubicBezTo>
                    <a:pt x="291" y="846"/>
                    <a:pt x="291" y="846"/>
                    <a:pt x="291" y="846"/>
                  </a:cubicBezTo>
                  <a:cubicBezTo>
                    <a:pt x="293" y="845"/>
                    <a:pt x="293" y="845"/>
                    <a:pt x="293" y="845"/>
                  </a:cubicBezTo>
                  <a:cubicBezTo>
                    <a:pt x="291" y="841"/>
                    <a:pt x="291" y="841"/>
                    <a:pt x="291" y="841"/>
                  </a:cubicBezTo>
                  <a:lnTo>
                    <a:pt x="290" y="834"/>
                  </a:lnTo>
                  <a:close/>
                  <a:moveTo>
                    <a:pt x="379" y="317"/>
                  </a:moveTo>
                  <a:cubicBezTo>
                    <a:pt x="370" y="312"/>
                    <a:pt x="370" y="306"/>
                    <a:pt x="364" y="306"/>
                  </a:cubicBezTo>
                  <a:cubicBezTo>
                    <a:pt x="359" y="308"/>
                    <a:pt x="354" y="309"/>
                    <a:pt x="354" y="309"/>
                  </a:cubicBezTo>
                  <a:cubicBezTo>
                    <a:pt x="354" y="309"/>
                    <a:pt x="358" y="316"/>
                    <a:pt x="355" y="318"/>
                  </a:cubicBezTo>
                  <a:cubicBezTo>
                    <a:pt x="353" y="320"/>
                    <a:pt x="336" y="327"/>
                    <a:pt x="336" y="327"/>
                  </a:cubicBezTo>
                  <a:cubicBezTo>
                    <a:pt x="345" y="336"/>
                    <a:pt x="345" y="336"/>
                    <a:pt x="345" y="336"/>
                  </a:cubicBezTo>
                  <a:cubicBezTo>
                    <a:pt x="345" y="336"/>
                    <a:pt x="338" y="336"/>
                    <a:pt x="337" y="337"/>
                  </a:cubicBezTo>
                  <a:cubicBezTo>
                    <a:pt x="336" y="340"/>
                    <a:pt x="340" y="344"/>
                    <a:pt x="337" y="346"/>
                  </a:cubicBezTo>
                  <a:cubicBezTo>
                    <a:pt x="332" y="348"/>
                    <a:pt x="318" y="343"/>
                    <a:pt x="318" y="343"/>
                  </a:cubicBezTo>
                  <a:cubicBezTo>
                    <a:pt x="306" y="352"/>
                    <a:pt x="306" y="352"/>
                    <a:pt x="306" y="352"/>
                  </a:cubicBezTo>
                  <a:cubicBezTo>
                    <a:pt x="306" y="352"/>
                    <a:pt x="311" y="360"/>
                    <a:pt x="307" y="361"/>
                  </a:cubicBezTo>
                  <a:cubicBezTo>
                    <a:pt x="303" y="361"/>
                    <a:pt x="296" y="357"/>
                    <a:pt x="296" y="357"/>
                  </a:cubicBezTo>
                  <a:cubicBezTo>
                    <a:pt x="297" y="372"/>
                    <a:pt x="297" y="372"/>
                    <a:pt x="297" y="372"/>
                  </a:cubicBezTo>
                  <a:cubicBezTo>
                    <a:pt x="292" y="374"/>
                    <a:pt x="292" y="374"/>
                    <a:pt x="292" y="374"/>
                  </a:cubicBezTo>
                  <a:cubicBezTo>
                    <a:pt x="292" y="374"/>
                    <a:pt x="298" y="380"/>
                    <a:pt x="296" y="387"/>
                  </a:cubicBezTo>
                  <a:cubicBezTo>
                    <a:pt x="294" y="392"/>
                    <a:pt x="290" y="404"/>
                    <a:pt x="290" y="404"/>
                  </a:cubicBezTo>
                  <a:cubicBezTo>
                    <a:pt x="258" y="407"/>
                    <a:pt x="258" y="407"/>
                    <a:pt x="258" y="407"/>
                  </a:cubicBezTo>
                  <a:cubicBezTo>
                    <a:pt x="258" y="407"/>
                    <a:pt x="258" y="404"/>
                    <a:pt x="255" y="403"/>
                  </a:cubicBezTo>
                  <a:cubicBezTo>
                    <a:pt x="251" y="403"/>
                    <a:pt x="248" y="405"/>
                    <a:pt x="248" y="405"/>
                  </a:cubicBezTo>
                  <a:cubicBezTo>
                    <a:pt x="248" y="405"/>
                    <a:pt x="236" y="400"/>
                    <a:pt x="234" y="405"/>
                  </a:cubicBezTo>
                  <a:cubicBezTo>
                    <a:pt x="232" y="409"/>
                    <a:pt x="232" y="412"/>
                    <a:pt x="234" y="413"/>
                  </a:cubicBezTo>
                  <a:cubicBezTo>
                    <a:pt x="238" y="413"/>
                    <a:pt x="243" y="412"/>
                    <a:pt x="245" y="418"/>
                  </a:cubicBezTo>
                  <a:cubicBezTo>
                    <a:pt x="247" y="422"/>
                    <a:pt x="255" y="422"/>
                    <a:pt x="254" y="426"/>
                  </a:cubicBezTo>
                  <a:cubicBezTo>
                    <a:pt x="252" y="430"/>
                    <a:pt x="251" y="438"/>
                    <a:pt x="246" y="435"/>
                  </a:cubicBezTo>
                  <a:cubicBezTo>
                    <a:pt x="242" y="432"/>
                    <a:pt x="239" y="426"/>
                    <a:pt x="239" y="423"/>
                  </a:cubicBezTo>
                  <a:cubicBezTo>
                    <a:pt x="239" y="419"/>
                    <a:pt x="238" y="418"/>
                    <a:pt x="232" y="418"/>
                  </a:cubicBezTo>
                  <a:cubicBezTo>
                    <a:pt x="227" y="418"/>
                    <a:pt x="221" y="419"/>
                    <a:pt x="215" y="414"/>
                  </a:cubicBezTo>
                  <a:cubicBezTo>
                    <a:pt x="210" y="410"/>
                    <a:pt x="205" y="409"/>
                    <a:pt x="202" y="412"/>
                  </a:cubicBezTo>
                  <a:cubicBezTo>
                    <a:pt x="199" y="416"/>
                    <a:pt x="198" y="418"/>
                    <a:pt x="194" y="416"/>
                  </a:cubicBezTo>
                  <a:cubicBezTo>
                    <a:pt x="189" y="415"/>
                    <a:pt x="191" y="407"/>
                    <a:pt x="182" y="408"/>
                  </a:cubicBezTo>
                  <a:cubicBezTo>
                    <a:pt x="174" y="409"/>
                    <a:pt x="161" y="421"/>
                    <a:pt x="161" y="421"/>
                  </a:cubicBezTo>
                  <a:cubicBezTo>
                    <a:pt x="153" y="421"/>
                    <a:pt x="153" y="421"/>
                    <a:pt x="153" y="421"/>
                  </a:cubicBezTo>
                  <a:cubicBezTo>
                    <a:pt x="153" y="421"/>
                    <a:pt x="157" y="427"/>
                    <a:pt x="151" y="427"/>
                  </a:cubicBezTo>
                  <a:cubicBezTo>
                    <a:pt x="145" y="428"/>
                    <a:pt x="129" y="418"/>
                    <a:pt x="129" y="418"/>
                  </a:cubicBezTo>
                  <a:cubicBezTo>
                    <a:pt x="125" y="420"/>
                    <a:pt x="125" y="420"/>
                    <a:pt x="125" y="420"/>
                  </a:cubicBezTo>
                  <a:cubicBezTo>
                    <a:pt x="127" y="427"/>
                    <a:pt x="127" y="427"/>
                    <a:pt x="127" y="427"/>
                  </a:cubicBezTo>
                  <a:cubicBezTo>
                    <a:pt x="127" y="427"/>
                    <a:pt x="118" y="427"/>
                    <a:pt x="116" y="431"/>
                  </a:cubicBezTo>
                  <a:cubicBezTo>
                    <a:pt x="114" y="436"/>
                    <a:pt x="123" y="442"/>
                    <a:pt x="119" y="444"/>
                  </a:cubicBezTo>
                  <a:cubicBezTo>
                    <a:pt x="116" y="446"/>
                    <a:pt x="111" y="445"/>
                    <a:pt x="111" y="445"/>
                  </a:cubicBezTo>
                  <a:cubicBezTo>
                    <a:pt x="111" y="445"/>
                    <a:pt x="110" y="458"/>
                    <a:pt x="104" y="456"/>
                  </a:cubicBezTo>
                  <a:cubicBezTo>
                    <a:pt x="99" y="455"/>
                    <a:pt x="105" y="445"/>
                    <a:pt x="102" y="444"/>
                  </a:cubicBezTo>
                  <a:cubicBezTo>
                    <a:pt x="99" y="443"/>
                    <a:pt x="88" y="450"/>
                    <a:pt x="88" y="450"/>
                  </a:cubicBezTo>
                  <a:cubicBezTo>
                    <a:pt x="77" y="450"/>
                    <a:pt x="77" y="450"/>
                    <a:pt x="77" y="450"/>
                  </a:cubicBezTo>
                  <a:cubicBezTo>
                    <a:pt x="84" y="456"/>
                    <a:pt x="84" y="456"/>
                    <a:pt x="84" y="456"/>
                  </a:cubicBezTo>
                  <a:cubicBezTo>
                    <a:pt x="84" y="456"/>
                    <a:pt x="79" y="459"/>
                    <a:pt x="77" y="461"/>
                  </a:cubicBezTo>
                  <a:cubicBezTo>
                    <a:pt x="75" y="463"/>
                    <a:pt x="80" y="470"/>
                    <a:pt x="80" y="472"/>
                  </a:cubicBezTo>
                  <a:cubicBezTo>
                    <a:pt x="80" y="475"/>
                    <a:pt x="70" y="477"/>
                    <a:pt x="71" y="479"/>
                  </a:cubicBezTo>
                  <a:cubicBezTo>
                    <a:pt x="72" y="483"/>
                    <a:pt x="79" y="482"/>
                    <a:pt x="78" y="486"/>
                  </a:cubicBezTo>
                  <a:cubicBezTo>
                    <a:pt x="78" y="489"/>
                    <a:pt x="65" y="497"/>
                    <a:pt x="65" y="497"/>
                  </a:cubicBezTo>
                  <a:cubicBezTo>
                    <a:pt x="59" y="508"/>
                    <a:pt x="59" y="508"/>
                    <a:pt x="59" y="508"/>
                  </a:cubicBezTo>
                  <a:cubicBezTo>
                    <a:pt x="49" y="514"/>
                    <a:pt x="49" y="514"/>
                    <a:pt x="49" y="514"/>
                  </a:cubicBezTo>
                  <a:cubicBezTo>
                    <a:pt x="51" y="524"/>
                    <a:pt x="51" y="524"/>
                    <a:pt x="51" y="524"/>
                  </a:cubicBezTo>
                  <a:cubicBezTo>
                    <a:pt x="51" y="524"/>
                    <a:pt x="61" y="523"/>
                    <a:pt x="59" y="527"/>
                  </a:cubicBezTo>
                  <a:cubicBezTo>
                    <a:pt x="58" y="533"/>
                    <a:pt x="51" y="538"/>
                    <a:pt x="51" y="538"/>
                  </a:cubicBezTo>
                  <a:cubicBezTo>
                    <a:pt x="51" y="538"/>
                    <a:pt x="53" y="554"/>
                    <a:pt x="47" y="555"/>
                  </a:cubicBezTo>
                  <a:cubicBezTo>
                    <a:pt x="41" y="556"/>
                    <a:pt x="36" y="558"/>
                    <a:pt x="36" y="558"/>
                  </a:cubicBezTo>
                  <a:cubicBezTo>
                    <a:pt x="35" y="562"/>
                    <a:pt x="35" y="562"/>
                    <a:pt x="35" y="562"/>
                  </a:cubicBezTo>
                  <a:cubicBezTo>
                    <a:pt x="39" y="562"/>
                    <a:pt x="39" y="562"/>
                    <a:pt x="39" y="562"/>
                  </a:cubicBezTo>
                  <a:cubicBezTo>
                    <a:pt x="39" y="562"/>
                    <a:pt x="49" y="574"/>
                    <a:pt x="53" y="578"/>
                  </a:cubicBezTo>
                  <a:cubicBezTo>
                    <a:pt x="58" y="580"/>
                    <a:pt x="61" y="585"/>
                    <a:pt x="61" y="585"/>
                  </a:cubicBezTo>
                  <a:cubicBezTo>
                    <a:pt x="61" y="585"/>
                    <a:pt x="68" y="577"/>
                    <a:pt x="67" y="586"/>
                  </a:cubicBezTo>
                  <a:cubicBezTo>
                    <a:pt x="66" y="596"/>
                    <a:pt x="60" y="610"/>
                    <a:pt x="54" y="610"/>
                  </a:cubicBezTo>
                  <a:cubicBezTo>
                    <a:pt x="48" y="610"/>
                    <a:pt x="41" y="611"/>
                    <a:pt x="37" y="604"/>
                  </a:cubicBezTo>
                  <a:cubicBezTo>
                    <a:pt x="34" y="599"/>
                    <a:pt x="22" y="590"/>
                    <a:pt x="14" y="590"/>
                  </a:cubicBezTo>
                  <a:cubicBezTo>
                    <a:pt x="4" y="590"/>
                    <a:pt x="0" y="597"/>
                    <a:pt x="1" y="604"/>
                  </a:cubicBezTo>
                  <a:cubicBezTo>
                    <a:pt x="1" y="612"/>
                    <a:pt x="10" y="613"/>
                    <a:pt x="9" y="618"/>
                  </a:cubicBezTo>
                  <a:cubicBezTo>
                    <a:pt x="0" y="633"/>
                    <a:pt x="0" y="633"/>
                    <a:pt x="0" y="633"/>
                  </a:cubicBezTo>
                  <a:cubicBezTo>
                    <a:pt x="12" y="668"/>
                    <a:pt x="12" y="668"/>
                    <a:pt x="12" y="668"/>
                  </a:cubicBezTo>
                  <a:cubicBezTo>
                    <a:pt x="12" y="668"/>
                    <a:pt x="22" y="666"/>
                    <a:pt x="25" y="675"/>
                  </a:cubicBezTo>
                  <a:cubicBezTo>
                    <a:pt x="28" y="683"/>
                    <a:pt x="22" y="693"/>
                    <a:pt x="22" y="693"/>
                  </a:cubicBezTo>
                  <a:cubicBezTo>
                    <a:pt x="28" y="732"/>
                    <a:pt x="28" y="732"/>
                    <a:pt x="28" y="732"/>
                  </a:cubicBezTo>
                  <a:cubicBezTo>
                    <a:pt x="57" y="726"/>
                    <a:pt x="57" y="726"/>
                    <a:pt x="57" y="726"/>
                  </a:cubicBezTo>
                  <a:cubicBezTo>
                    <a:pt x="57" y="726"/>
                    <a:pt x="57" y="730"/>
                    <a:pt x="60" y="732"/>
                  </a:cubicBezTo>
                  <a:cubicBezTo>
                    <a:pt x="62" y="735"/>
                    <a:pt x="67" y="737"/>
                    <a:pt x="65" y="740"/>
                  </a:cubicBezTo>
                  <a:cubicBezTo>
                    <a:pt x="64" y="742"/>
                    <a:pt x="63" y="749"/>
                    <a:pt x="68" y="750"/>
                  </a:cubicBezTo>
                  <a:cubicBezTo>
                    <a:pt x="74" y="752"/>
                    <a:pt x="86" y="752"/>
                    <a:pt x="86" y="752"/>
                  </a:cubicBezTo>
                  <a:cubicBezTo>
                    <a:pt x="82" y="744"/>
                    <a:pt x="82" y="744"/>
                    <a:pt x="82" y="744"/>
                  </a:cubicBezTo>
                  <a:cubicBezTo>
                    <a:pt x="82" y="744"/>
                    <a:pt x="87" y="745"/>
                    <a:pt x="94" y="743"/>
                  </a:cubicBezTo>
                  <a:cubicBezTo>
                    <a:pt x="101" y="741"/>
                    <a:pt x="98" y="729"/>
                    <a:pt x="108" y="732"/>
                  </a:cubicBezTo>
                  <a:cubicBezTo>
                    <a:pt x="117" y="735"/>
                    <a:pt x="118" y="746"/>
                    <a:pt x="125" y="746"/>
                  </a:cubicBezTo>
                  <a:cubicBezTo>
                    <a:pt x="132" y="746"/>
                    <a:pt x="133" y="742"/>
                    <a:pt x="139" y="744"/>
                  </a:cubicBezTo>
                  <a:cubicBezTo>
                    <a:pt x="144" y="747"/>
                    <a:pt x="149" y="758"/>
                    <a:pt x="157" y="760"/>
                  </a:cubicBezTo>
                  <a:cubicBezTo>
                    <a:pt x="164" y="762"/>
                    <a:pt x="183" y="769"/>
                    <a:pt x="178" y="774"/>
                  </a:cubicBezTo>
                  <a:cubicBezTo>
                    <a:pt x="174" y="778"/>
                    <a:pt x="164" y="772"/>
                    <a:pt x="160" y="777"/>
                  </a:cubicBezTo>
                  <a:cubicBezTo>
                    <a:pt x="156" y="784"/>
                    <a:pt x="157" y="790"/>
                    <a:pt x="166" y="791"/>
                  </a:cubicBezTo>
                  <a:cubicBezTo>
                    <a:pt x="177" y="792"/>
                    <a:pt x="200" y="788"/>
                    <a:pt x="200" y="788"/>
                  </a:cubicBezTo>
                  <a:cubicBezTo>
                    <a:pt x="199" y="784"/>
                    <a:pt x="199" y="784"/>
                    <a:pt x="199" y="784"/>
                  </a:cubicBezTo>
                  <a:cubicBezTo>
                    <a:pt x="196" y="783"/>
                    <a:pt x="196" y="783"/>
                    <a:pt x="196" y="783"/>
                  </a:cubicBezTo>
                  <a:cubicBezTo>
                    <a:pt x="202" y="781"/>
                    <a:pt x="202" y="781"/>
                    <a:pt x="202" y="781"/>
                  </a:cubicBezTo>
                  <a:cubicBezTo>
                    <a:pt x="202" y="778"/>
                    <a:pt x="202" y="778"/>
                    <a:pt x="202" y="778"/>
                  </a:cubicBezTo>
                  <a:cubicBezTo>
                    <a:pt x="198" y="779"/>
                    <a:pt x="198" y="779"/>
                    <a:pt x="198" y="779"/>
                  </a:cubicBezTo>
                  <a:cubicBezTo>
                    <a:pt x="198" y="775"/>
                    <a:pt x="198" y="775"/>
                    <a:pt x="198" y="775"/>
                  </a:cubicBezTo>
                  <a:cubicBezTo>
                    <a:pt x="195" y="772"/>
                    <a:pt x="195" y="772"/>
                    <a:pt x="195" y="772"/>
                  </a:cubicBezTo>
                  <a:cubicBezTo>
                    <a:pt x="202" y="774"/>
                    <a:pt x="202" y="774"/>
                    <a:pt x="202" y="774"/>
                  </a:cubicBezTo>
                  <a:cubicBezTo>
                    <a:pt x="205" y="769"/>
                    <a:pt x="205" y="769"/>
                    <a:pt x="205" y="769"/>
                  </a:cubicBezTo>
                  <a:cubicBezTo>
                    <a:pt x="209" y="774"/>
                    <a:pt x="209" y="774"/>
                    <a:pt x="209" y="774"/>
                  </a:cubicBezTo>
                  <a:cubicBezTo>
                    <a:pt x="209" y="768"/>
                    <a:pt x="209" y="768"/>
                    <a:pt x="209" y="768"/>
                  </a:cubicBezTo>
                  <a:cubicBezTo>
                    <a:pt x="209" y="768"/>
                    <a:pt x="212" y="770"/>
                    <a:pt x="215" y="765"/>
                  </a:cubicBezTo>
                  <a:cubicBezTo>
                    <a:pt x="219" y="760"/>
                    <a:pt x="218" y="755"/>
                    <a:pt x="218" y="755"/>
                  </a:cubicBezTo>
                  <a:cubicBezTo>
                    <a:pt x="218" y="755"/>
                    <a:pt x="222" y="758"/>
                    <a:pt x="223" y="755"/>
                  </a:cubicBezTo>
                  <a:cubicBezTo>
                    <a:pt x="225" y="753"/>
                    <a:pt x="224" y="746"/>
                    <a:pt x="224" y="746"/>
                  </a:cubicBezTo>
                  <a:cubicBezTo>
                    <a:pt x="228" y="744"/>
                    <a:pt x="228" y="744"/>
                    <a:pt x="228" y="744"/>
                  </a:cubicBezTo>
                  <a:cubicBezTo>
                    <a:pt x="228" y="730"/>
                    <a:pt x="228" y="730"/>
                    <a:pt x="228" y="730"/>
                  </a:cubicBezTo>
                  <a:cubicBezTo>
                    <a:pt x="236" y="730"/>
                    <a:pt x="236" y="730"/>
                    <a:pt x="236" y="730"/>
                  </a:cubicBezTo>
                  <a:cubicBezTo>
                    <a:pt x="235" y="723"/>
                    <a:pt x="235" y="723"/>
                    <a:pt x="235" y="723"/>
                  </a:cubicBezTo>
                  <a:cubicBezTo>
                    <a:pt x="243" y="722"/>
                    <a:pt x="243" y="722"/>
                    <a:pt x="243" y="722"/>
                  </a:cubicBezTo>
                  <a:cubicBezTo>
                    <a:pt x="243" y="722"/>
                    <a:pt x="239" y="712"/>
                    <a:pt x="247" y="704"/>
                  </a:cubicBezTo>
                  <a:cubicBezTo>
                    <a:pt x="256" y="695"/>
                    <a:pt x="262" y="697"/>
                    <a:pt x="262" y="697"/>
                  </a:cubicBezTo>
                  <a:cubicBezTo>
                    <a:pt x="266" y="695"/>
                    <a:pt x="266" y="695"/>
                    <a:pt x="266" y="695"/>
                  </a:cubicBezTo>
                  <a:cubicBezTo>
                    <a:pt x="268" y="697"/>
                    <a:pt x="268" y="697"/>
                    <a:pt x="268" y="697"/>
                  </a:cubicBezTo>
                  <a:cubicBezTo>
                    <a:pt x="270" y="693"/>
                    <a:pt x="270" y="693"/>
                    <a:pt x="270" y="693"/>
                  </a:cubicBezTo>
                  <a:cubicBezTo>
                    <a:pt x="274" y="698"/>
                    <a:pt x="274" y="698"/>
                    <a:pt x="274" y="698"/>
                  </a:cubicBezTo>
                  <a:cubicBezTo>
                    <a:pt x="281" y="697"/>
                    <a:pt x="281" y="697"/>
                    <a:pt x="281" y="697"/>
                  </a:cubicBezTo>
                  <a:cubicBezTo>
                    <a:pt x="283" y="692"/>
                    <a:pt x="283" y="692"/>
                    <a:pt x="283" y="692"/>
                  </a:cubicBezTo>
                  <a:cubicBezTo>
                    <a:pt x="285" y="698"/>
                    <a:pt x="285" y="698"/>
                    <a:pt x="285" y="698"/>
                  </a:cubicBezTo>
                  <a:cubicBezTo>
                    <a:pt x="290" y="693"/>
                    <a:pt x="290" y="693"/>
                    <a:pt x="290" y="693"/>
                  </a:cubicBezTo>
                  <a:cubicBezTo>
                    <a:pt x="290" y="693"/>
                    <a:pt x="293" y="698"/>
                    <a:pt x="296" y="697"/>
                  </a:cubicBezTo>
                  <a:cubicBezTo>
                    <a:pt x="299" y="696"/>
                    <a:pt x="298" y="689"/>
                    <a:pt x="298" y="689"/>
                  </a:cubicBezTo>
                  <a:cubicBezTo>
                    <a:pt x="304" y="686"/>
                    <a:pt x="304" y="686"/>
                    <a:pt x="304" y="686"/>
                  </a:cubicBezTo>
                  <a:cubicBezTo>
                    <a:pt x="304" y="686"/>
                    <a:pt x="301" y="677"/>
                    <a:pt x="304" y="675"/>
                  </a:cubicBezTo>
                  <a:cubicBezTo>
                    <a:pt x="307" y="673"/>
                    <a:pt x="309" y="678"/>
                    <a:pt x="309" y="678"/>
                  </a:cubicBezTo>
                  <a:cubicBezTo>
                    <a:pt x="318" y="673"/>
                    <a:pt x="318" y="673"/>
                    <a:pt x="318" y="673"/>
                  </a:cubicBezTo>
                  <a:cubicBezTo>
                    <a:pt x="318" y="673"/>
                    <a:pt x="318" y="667"/>
                    <a:pt x="322" y="667"/>
                  </a:cubicBezTo>
                  <a:cubicBezTo>
                    <a:pt x="326" y="667"/>
                    <a:pt x="326" y="669"/>
                    <a:pt x="326" y="669"/>
                  </a:cubicBezTo>
                  <a:cubicBezTo>
                    <a:pt x="332" y="668"/>
                    <a:pt x="332" y="668"/>
                    <a:pt x="332" y="668"/>
                  </a:cubicBezTo>
                  <a:cubicBezTo>
                    <a:pt x="332" y="668"/>
                    <a:pt x="333" y="674"/>
                    <a:pt x="337" y="675"/>
                  </a:cubicBezTo>
                  <a:cubicBezTo>
                    <a:pt x="340" y="675"/>
                    <a:pt x="345" y="672"/>
                    <a:pt x="345" y="675"/>
                  </a:cubicBezTo>
                  <a:cubicBezTo>
                    <a:pt x="345" y="679"/>
                    <a:pt x="337" y="681"/>
                    <a:pt x="337" y="681"/>
                  </a:cubicBezTo>
                  <a:cubicBezTo>
                    <a:pt x="338" y="686"/>
                    <a:pt x="338" y="686"/>
                    <a:pt x="338" y="686"/>
                  </a:cubicBezTo>
                  <a:cubicBezTo>
                    <a:pt x="341" y="684"/>
                    <a:pt x="341" y="684"/>
                    <a:pt x="341" y="684"/>
                  </a:cubicBezTo>
                  <a:cubicBezTo>
                    <a:pt x="342" y="691"/>
                    <a:pt x="342" y="691"/>
                    <a:pt x="342" y="691"/>
                  </a:cubicBezTo>
                  <a:cubicBezTo>
                    <a:pt x="352" y="693"/>
                    <a:pt x="352" y="693"/>
                    <a:pt x="352" y="693"/>
                  </a:cubicBezTo>
                  <a:cubicBezTo>
                    <a:pt x="352" y="696"/>
                    <a:pt x="352" y="696"/>
                    <a:pt x="352" y="696"/>
                  </a:cubicBezTo>
                  <a:cubicBezTo>
                    <a:pt x="346" y="696"/>
                    <a:pt x="346" y="696"/>
                    <a:pt x="346" y="696"/>
                  </a:cubicBezTo>
                  <a:cubicBezTo>
                    <a:pt x="348" y="703"/>
                    <a:pt x="348" y="703"/>
                    <a:pt x="348" y="703"/>
                  </a:cubicBezTo>
                  <a:cubicBezTo>
                    <a:pt x="357" y="699"/>
                    <a:pt x="357" y="699"/>
                    <a:pt x="357" y="699"/>
                  </a:cubicBezTo>
                  <a:cubicBezTo>
                    <a:pt x="357" y="699"/>
                    <a:pt x="357" y="706"/>
                    <a:pt x="359" y="708"/>
                  </a:cubicBezTo>
                  <a:cubicBezTo>
                    <a:pt x="361" y="710"/>
                    <a:pt x="364" y="715"/>
                    <a:pt x="363" y="722"/>
                  </a:cubicBezTo>
                  <a:cubicBezTo>
                    <a:pt x="363" y="728"/>
                    <a:pt x="361" y="731"/>
                    <a:pt x="361" y="738"/>
                  </a:cubicBezTo>
                  <a:cubicBezTo>
                    <a:pt x="361" y="743"/>
                    <a:pt x="367" y="750"/>
                    <a:pt x="367" y="750"/>
                  </a:cubicBezTo>
                  <a:cubicBezTo>
                    <a:pt x="391" y="746"/>
                    <a:pt x="391" y="746"/>
                    <a:pt x="391" y="746"/>
                  </a:cubicBezTo>
                  <a:cubicBezTo>
                    <a:pt x="391" y="746"/>
                    <a:pt x="388" y="757"/>
                    <a:pt x="381" y="758"/>
                  </a:cubicBezTo>
                  <a:cubicBezTo>
                    <a:pt x="374" y="760"/>
                    <a:pt x="366" y="759"/>
                    <a:pt x="362" y="762"/>
                  </a:cubicBezTo>
                  <a:cubicBezTo>
                    <a:pt x="358" y="766"/>
                    <a:pt x="350" y="774"/>
                    <a:pt x="346" y="776"/>
                  </a:cubicBezTo>
                  <a:cubicBezTo>
                    <a:pt x="342" y="778"/>
                    <a:pt x="331" y="779"/>
                    <a:pt x="331" y="779"/>
                  </a:cubicBezTo>
                  <a:cubicBezTo>
                    <a:pt x="330" y="789"/>
                    <a:pt x="330" y="789"/>
                    <a:pt x="330" y="789"/>
                  </a:cubicBezTo>
                  <a:cubicBezTo>
                    <a:pt x="323" y="791"/>
                    <a:pt x="323" y="791"/>
                    <a:pt x="323" y="791"/>
                  </a:cubicBezTo>
                  <a:cubicBezTo>
                    <a:pt x="323" y="791"/>
                    <a:pt x="321" y="800"/>
                    <a:pt x="321" y="804"/>
                  </a:cubicBezTo>
                  <a:cubicBezTo>
                    <a:pt x="321" y="808"/>
                    <a:pt x="326" y="813"/>
                    <a:pt x="326" y="813"/>
                  </a:cubicBezTo>
                  <a:cubicBezTo>
                    <a:pt x="326" y="813"/>
                    <a:pt x="323" y="813"/>
                    <a:pt x="321" y="815"/>
                  </a:cubicBezTo>
                  <a:cubicBezTo>
                    <a:pt x="318" y="817"/>
                    <a:pt x="317" y="821"/>
                    <a:pt x="317" y="821"/>
                  </a:cubicBezTo>
                  <a:cubicBezTo>
                    <a:pt x="313" y="824"/>
                    <a:pt x="313" y="824"/>
                    <a:pt x="313" y="824"/>
                  </a:cubicBezTo>
                  <a:cubicBezTo>
                    <a:pt x="314" y="828"/>
                    <a:pt x="314" y="828"/>
                    <a:pt x="314" y="828"/>
                  </a:cubicBezTo>
                  <a:cubicBezTo>
                    <a:pt x="322" y="826"/>
                    <a:pt x="322" y="826"/>
                    <a:pt x="322" y="826"/>
                  </a:cubicBezTo>
                  <a:cubicBezTo>
                    <a:pt x="321" y="832"/>
                    <a:pt x="321" y="832"/>
                    <a:pt x="321" y="832"/>
                  </a:cubicBezTo>
                  <a:cubicBezTo>
                    <a:pt x="327" y="830"/>
                    <a:pt x="327" y="830"/>
                    <a:pt x="327" y="830"/>
                  </a:cubicBezTo>
                  <a:cubicBezTo>
                    <a:pt x="328" y="832"/>
                    <a:pt x="328" y="832"/>
                    <a:pt x="328" y="832"/>
                  </a:cubicBezTo>
                  <a:cubicBezTo>
                    <a:pt x="337" y="832"/>
                    <a:pt x="337" y="832"/>
                    <a:pt x="337" y="832"/>
                  </a:cubicBezTo>
                  <a:cubicBezTo>
                    <a:pt x="337" y="832"/>
                    <a:pt x="339" y="836"/>
                    <a:pt x="342" y="836"/>
                  </a:cubicBezTo>
                  <a:cubicBezTo>
                    <a:pt x="346" y="835"/>
                    <a:pt x="349" y="830"/>
                    <a:pt x="352" y="833"/>
                  </a:cubicBezTo>
                  <a:cubicBezTo>
                    <a:pt x="355" y="837"/>
                    <a:pt x="345" y="840"/>
                    <a:pt x="345" y="840"/>
                  </a:cubicBezTo>
                  <a:cubicBezTo>
                    <a:pt x="345" y="840"/>
                    <a:pt x="344" y="850"/>
                    <a:pt x="340" y="849"/>
                  </a:cubicBezTo>
                  <a:cubicBezTo>
                    <a:pt x="336" y="848"/>
                    <a:pt x="323" y="847"/>
                    <a:pt x="323" y="847"/>
                  </a:cubicBezTo>
                  <a:cubicBezTo>
                    <a:pt x="323" y="847"/>
                    <a:pt x="316" y="853"/>
                    <a:pt x="312" y="854"/>
                  </a:cubicBezTo>
                  <a:cubicBezTo>
                    <a:pt x="309" y="855"/>
                    <a:pt x="297" y="856"/>
                    <a:pt x="301" y="869"/>
                  </a:cubicBezTo>
                  <a:cubicBezTo>
                    <a:pt x="306" y="881"/>
                    <a:pt x="314" y="879"/>
                    <a:pt x="321" y="876"/>
                  </a:cubicBezTo>
                  <a:cubicBezTo>
                    <a:pt x="328" y="873"/>
                    <a:pt x="336" y="869"/>
                    <a:pt x="341" y="876"/>
                  </a:cubicBezTo>
                  <a:cubicBezTo>
                    <a:pt x="346" y="881"/>
                    <a:pt x="363" y="897"/>
                    <a:pt x="367" y="896"/>
                  </a:cubicBezTo>
                  <a:cubicBezTo>
                    <a:pt x="373" y="896"/>
                    <a:pt x="378" y="894"/>
                    <a:pt x="385" y="903"/>
                  </a:cubicBezTo>
                  <a:cubicBezTo>
                    <a:pt x="391" y="912"/>
                    <a:pt x="390" y="921"/>
                    <a:pt x="390" y="921"/>
                  </a:cubicBezTo>
                  <a:cubicBezTo>
                    <a:pt x="393" y="921"/>
                    <a:pt x="393" y="921"/>
                    <a:pt x="393" y="921"/>
                  </a:cubicBezTo>
                  <a:cubicBezTo>
                    <a:pt x="397" y="915"/>
                    <a:pt x="397" y="915"/>
                    <a:pt x="397" y="915"/>
                  </a:cubicBezTo>
                  <a:cubicBezTo>
                    <a:pt x="402" y="915"/>
                    <a:pt x="402" y="915"/>
                    <a:pt x="402" y="915"/>
                  </a:cubicBezTo>
                  <a:cubicBezTo>
                    <a:pt x="402" y="915"/>
                    <a:pt x="402" y="911"/>
                    <a:pt x="406" y="910"/>
                  </a:cubicBezTo>
                  <a:cubicBezTo>
                    <a:pt x="408" y="910"/>
                    <a:pt x="408" y="910"/>
                    <a:pt x="408" y="910"/>
                  </a:cubicBezTo>
                  <a:cubicBezTo>
                    <a:pt x="408" y="310"/>
                    <a:pt x="408" y="310"/>
                    <a:pt x="408" y="310"/>
                  </a:cubicBezTo>
                  <a:cubicBezTo>
                    <a:pt x="399" y="314"/>
                    <a:pt x="387" y="321"/>
                    <a:pt x="379" y="317"/>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5" name="Freeform 113"/>
            <p:cNvSpPr>
              <a:spLocks noEditPoints="1"/>
            </p:cNvSpPr>
            <p:nvPr/>
          </p:nvSpPr>
          <p:spPr bwMode="auto">
            <a:xfrm>
              <a:off x="3461" y="559"/>
              <a:ext cx="3109" cy="2204"/>
            </a:xfrm>
            <a:custGeom>
              <a:avLst/>
              <a:gdLst>
                <a:gd name="T0" fmla="*/ 51223 w 1532"/>
                <a:gd name="T1" fmla="*/ 4322 h 1155"/>
                <a:gd name="T2" fmla="*/ 51558 w 1532"/>
                <a:gd name="T3" fmla="*/ 3143 h 1155"/>
                <a:gd name="T4" fmla="*/ 50087 w 1532"/>
                <a:gd name="T5" fmla="*/ 2378 h 1155"/>
                <a:gd name="T6" fmla="*/ 51800 w 1532"/>
                <a:gd name="T7" fmla="*/ 1009 h 1155"/>
                <a:gd name="T8" fmla="*/ 8126 w 1532"/>
                <a:gd name="T9" fmla="*/ 729 h 1155"/>
                <a:gd name="T10" fmla="*/ 8883 w 1532"/>
                <a:gd name="T11" fmla="*/ 4454 h 1155"/>
                <a:gd name="T12" fmla="*/ 7957 w 1532"/>
                <a:gd name="T13" fmla="*/ 6150 h 1155"/>
                <a:gd name="T14" fmla="*/ 9262 w 1532"/>
                <a:gd name="T15" fmla="*/ 6732 h 1155"/>
                <a:gd name="T16" fmla="*/ 8434 w 1532"/>
                <a:gd name="T17" fmla="*/ 7637 h 1155"/>
                <a:gd name="T18" fmla="*/ 7990 w 1532"/>
                <a:gd name="T19" fmla="*/ 9081 h 1155"/>
                <a:gd name="T20" fmla="*/ 8322 w 1532"/>
                <a:gd name="T21" fmla="*/ 11138 h 1155"/>
                <a:gd name="T22" fmla="*/ 9362 w 1532"/>
                <a:gd name="T23" fmla="*/ 12224 h 1155"/>
                <a:gd name="T24" fmla="*/ 10019 w 1532"/>
                <a:gd name="T25" fmla="*/ 13342 h 1155"/>
                <a:gd name="T26" fmla="*/ 13842 w 1532"/>
                <a:gd name="T27" fmla="*/ 13619 h 1155"/>
                <a:gd name="T28" fmla="*/ 16044 w 1532"/>
                <a:gd name="T29" fmla="*/ 16218 h 1155"/>
                <a:gd name="T30" fmla="*/ 15872 w 1532"/>
                <a:gd name="T31" fmla="*/ 17252 h 1155"/>
                <a:gd name="T32" fmla="*/ 18096 w 1532"/>
                <a:gd name="T33" fmla="*/ 18191 h 1155"/>
                <a:gd name="T34" fmla="*/ 20369 w 1532"/>
                <a:gd name="T35" fmla="*/ 18828 h 1155"/>
                <a:gd name="T36" fmla="*/ 22305 w 1532"/>
                <a:gd name="T37" fmla="*/ 19416 h 1155"/>
                <a:gd name="T38" fmla="*/ 24813 w 1532"/>
                <a:gd name="T39" fmla="*/ 19886 h 1155"/>
                <a:gd name="T40" fmla="*/ 26922 w 1532"/>
                <a:gd name="T41" fmla="*/ 19693 h 1155"/>
                <a:gd name="T42" fmla="*/ 29083 w 1532"/>
                <a:gd name="T43" fmla="*/ 19693 h 1155"/>
                <a:gd name="T44" fmla="*/ 30463 w 1532"/>
                <a:gd name="T45" fmla="*/ 20948 h 1155"/>
                <a:gd name="T46" fmla="*/ 29627 w 1532"/>
                <a:gd name="T47" fmla="*/ 23097 h 1155"/>
                <a:gd name="T48" fmla="*/ 30731 w 1532"/>
                <a:gd name="T49" fmla="*/ 23786 h 1155"/>
                <a:gd name="T50" fmla="*/ 29018 w 1532"/>
                <a:gd name="T51" fmla="*/ 25099 h 1155"/>
                <a:gd name="T52" fmla="*/ 29661 w 1532"/>
                <a:gd name="T53" fmla="*/ 26746 h 1155"/>
                <a:gd name="T54" fmla="*/ 29294 w 1532"/>
                <a:gd name="T55" fmla="*/ 27751 h 1155"/>
                <a:gd name="T56" fmla="*/ 31867 w 1532"/>
                <a:gd name="T57" fmla="*/ 28469 h 1155"/>
                <a:gd name="T58" fmla="*/ 35244 w 1532"/>
                <a:gd name="T59" fmla="*/ 29196 h 1155"/>
                <a:gd name="T60" fmla="*/ 39348 w 1532"/>
                <a:gd name="T61" fmla="*/ 28278 h 1155"/>
                <a:gd name="T62" fmla="*/ 43333 w 1532"/>
                <a:gd name="T63" fmla="*/ 27912 h 1155"/>
                <a:gd name="T64" fmla="*/ 47045 w 1532"/>
                <a:gd name="T65" fmla="*/ 27961 h 1155"/>
                <a:gd name="T66" fmla="*/ 49730 w 1532"/>
                <a:gd name="T67" fmla="*/ 26822 h 1155"/>
                <a:gd name="T68" fmla="*/ 46150 w 1532"/>
                <a:gd name="T69" fmla="*/ 24717 h 1155"/>
                <a:gd name="T70" fmla="*/ 45014 w 1532"/>
                <a:gd name="T71" fmla="*/ 24292 h 1155"/>
                <a:gd name="T72" fmla="*/ 44273 w 1532"/>
                <a:gd name="T73" fmla="*/ 22011 h 1155"/>
                <a:gd name="T74" fmla="*/ 45509 w 1532"/>
                <a:gd name="T75" fmla="*/ 21200 h 1155"/>
                <a:gd name="T76" fmla="*/ 45809 w 1532"/>
                <a:gd name="T77" fmla="*/ 20567 h 1155"/>
                <a:gd name="T78" fmla="*/ 42992 w 1532"/>
                <a:gd name="T79" fmla="*/ 18880 h 1155"/>
                <a:gd name="T80" fmla="*/ 39449 w 1532"/>
                <a:gd name="T81" fmla="*/ 17529 h 1155"/>
                <a:gd name="T82" fmla="*/ 40792 w 1532"/>
                <a:gd name="T83" fmla="*/ 14802 h 1155"/>
                <a:gd name="T84" fmla="*/ 40725 w 1532"/>
                <a:gd name="T85" fmla="*/ 12846 h 1155"/>
                <a:gd name="T86" fmla="*/ 42266 w 1532"/>
                <a:gd name="T87" fmla="*/ 11535 h 1155"/>
                <a:gd name="T88" fmla="*/ 44949 w 1532"/>
                <a:gd name="T89" fmla="*/ 10335 h 1155"/>
                <a:gd name="T90" fmla="*/ 46743 w 1532"/>
                <a:gd name="T91" fmla="*/ 10251 h 1155"/>
                <a:gd name="T92" fmla="*/ 49218 w 1532"/>
                <a:gd name="T93" fmla="*/ 8908 h 1155"/>
                <a:gd name="T94" fmla="*/ 52727 w 1532"/>
                <a:gd name="T95" fmla="*/ 7850 h 1155"/>
                <a:gd name="T96" fmla="*/ 11157 w 1532"/>
                <a:gd name="T97" fmla="*/ 6686 h 1155"/>
                <a:gd name="T98" fmla="*/ 9838 w 1532"/>
                <a:gd name="T99" fmla="*/ 3954 h 1155"/>
                <a:gd name="T100" fmla="*/ 11042 w 1532"/>
                <a:gd name="T101" fmla="*/ 4427 h 1155"/>
                <a:gd name="T102" fmla="*/ 14616 w 1532"/>
                <a:gd name="T103" fmla="*/ 3313 h 1155"/>
                <a:gd name="T104" fmla="*/ 12903 w 1532"/>
                <a:gd name="T105" fmla="*/ 2120 h 1155"/>
                <a:gd name="T106" fmla="*/ 13842 w 1532"/>
                <a:gd name="T107" fmla="*/ 2202 h 1155"/>
                <a:gd name="T108" fmla="*/ 12935 w 1532"/>
                <a:gd name="T109" fmla="*/ 1315 h 1155"/>
                <a:gd name="T110" fmla="*/ 15979 w 1532"/>
                <a:gd name="T111" fmla="*/ 3696 h 1155"/>
                <a:gd name="T112" fmla="*/ 1745 w 1532"/>
                <a:gd name="T113" fmla="*/ 15884 h 1155"/>
                <a:gd name="T114" fmla="*/ 1404 w 1532"/>
                <a:gd name="T115" fmla="*/ 15857 h 1155"/>
                <a:gd name="T116" fmla="*/ 99 w 1532"/>
                <a:gd name="T117" fmla="*/ 17107 h 1155"/>
                <a:gd name="T118" fmla="*/ 99 w 1532"/>
                <a:gd name="T119" fmla="*/ 17384 h 1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2"/>
                <a:gd name="T181" fmla="*/ 0 h 1155"/>
                <a:gd name="T182" fmla="*/ 1532 w 1532"/>
                <a:gd name="T183" fmla="*/ 1155 h 1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2" h="1155">
                  <a:moveTo>
                    <a:pt x="1522" y="230"/>
                  </a:moveTo>
                  <a:cubicBezTo>
                    <a:pt x="1522" y="230"/>
                    <a:pt x="1526" y="226"/>
                    <a:pt x="1522" y="222"/>
                  </a:cubicBezTo>
                  <a:cubicBezTo>
                    <a:pt x="1520" y="219"/>
                    <a:pt x="1504" y="229"/>
                    <a:pt x="1504" y="229"/>
                  </a:cubicBezTo>
                  <a:cubicBezTo>
                    <a:pt x="1501" y="224"/>
                    <a:pt x="1501" y="224"/>
                    <a:pt x="1501" y="224"/>
                  </a:cubicBezTo>
                  <a:cubicBezTo>
                    <a:pt x="1509" y="201"/>
                    <a:pt x="1509" y="201"/>
                    <a:pt x="1509" y="201"/>
                  </a:cubicBezTo>
                  <a:cubicBezTo>
                    <a:pt x="1515" y="199"/>
                    <a:pt x="1515" y="199"/>
                    <a:pt x="1515" y="199"/>
                  </a:cubicBezTo>
                  <a:cubicBezTo>
                    <a:pt x="1517" y="177"/>
                    <a:pt x="1517" y="177"/>
                    <a:pt x="1517" y="177"/>
                  </a:cubicBezTo>
                  <a:cubicBezTo>
                    <a:pt x="1507" y="174"/>
                    <a:pt x="1507" y="174"/>
                    <a:pt x="1507" y="174"/>
                  </a:cubicBezTo>
                  <a:cubicBezTo>
                    <a:pt x="1502" y="176"/>
                    <a:pt x="1502" y="176"/>
                    <a:pt x="1502" y="176"/>
                  </a:cubicBezTo>
                  <a:cubicBezTo>
                    <a:pt x="1488" y="171"/>
                    <a:pt x="1488" y="171"/>
                    <a:pt x="1488" y="171"/>
                  </a:cubicBezTo>
                  <a:cubicBezTo>
                    <a:pt x="1488" y="171"/>
                    <a:pt x="1491" y="154"/>
                    <a:pt x="1491" y="152"/>
                  </a:cubicBezTo>
                  <a:cubicBezTo>
                    <a:pt x="1491" y="151"/>
                    <a:pt x="1485" y="149"/>
                    <a:pt x="1485" y="149"/>
                  </a:cubicBezTo>
                  <a:cubicBezTo>
                    <a:pt x="1496" y="141"/>
                    <a:pt x="1496" y="141"/>
                    <a:pt x="1496" y="141"/>
                  </a:cubicBezTo>
                  <a:cubicBezTo>
                    <a:pt x="1501" y="136"/>
                    <a:pt x="1501" y="136"/>
                    <a:pt x="1501" y="136"/>
                  </a:cubicBezTo>
                  <a:cubicBezTo>
                    <a:pt x="1510" y="135"/>
                    <a:pt x="1510" y="135"/>
                    <a:pt x="1510" y="135"/>
                  </a:cubicBezTo>
                  <a:cubicBezTo>
                    <a:pt x="1510" y="135"/>
                    <a:pt x="1516" y="126"/>
                    <a:pt x="1520" y="124"/>
                  </a:cubicBezTo>
                  <a:cubicBezTo>
                    <a:pt x="1524" y="122"/>
                    <a:pt x="1522" y="119"/>
                    <a:pt x="1517" y="115"/>
                  </a:cubicBezTo>
                  <a:cubicBezTo>
                    <a:pt x="1513" y="111"/>
                    <a:pt x="1511" y="117"/>
                    <a:pt x="1506" y="119"/>
                  </a:cubicBezTo>
                  <a:cubicBezTo>
                    <a:pt x="1503" y="120"/>
                    <a:pt x="1497" y="120"/>
                    <a:pt x="1497" y="120"/>
                  </a:cubicBezTo>
                  <a:cubicBezTo>
                    <a:pt x="1498" y="124"/>
                    <a:pt x="1498" y="124"/>
                    <a:pt x="1498" y="124"/>
                  </a:cubicBezTo>
                  <a:cubicBezTo>
                    <a:pt x="1482" y="129"/>
                    <a:pt x="1482" y="129"/>
                    <a:pt x="1482" y="129"/>
                  </a:cubicBezTo>
                  <a:cubicBezTo>
                    <a:pt x="1478" y="116"/>
                    <a:pt x="1478" y="116"/>
                    <a:pt x="1478" y="116"/>
                  </a:cubicBezTo>
                  <a:cubicBezTo>
                    <a:pt x="1478" y="116"/>
                    <a:pt x="1488" y="111"/>
                    <a:pt x="1483" y="108"/>
                  </a:cubicBezTo>
                  <a:cubicBezTo>
                    <a:pt x="1478" y="104"/>
                    <a:pt x="1472" y="116"/>
                    <a:pt x="1472" y="116"/>
                  </a:cubicBezTo>
                  <a:cubicBezTo>
                    <a:pt x="1466" y="115"/>
                    <a:pt x="1466" y="115"/>
                    <a:pt x="1466" y="115"/>
                  </a:cubicBezTo>
                  <a:cubicBezTo>
                    <a:pt x="1457" y="119"/>
                    <a:pt x="1457" y="119"/>
                    <a:pt x="1457" y="119"/>
                  </a:cubicBezTo>
                  <a:cubicBezTo>
                    <a:pt x="1460" y="113"/>
                    <a:pt x="1460" y="113"/>
                    <a:pt x="1460" y="113"/>
                  </a:cubicBezTo>
                  <a:cubicBezTo>
                    <a:pt x="1458" y="101"/>
                    <a:pt x="1458" y="101"/>
                    <a:pt x="1458" y="101"/>
                  </a:cubicBezTo>
                  <a:cubicBezTo>
                    <a:pt x="1446" y="103"/>
                    <a:pt x="1446" y="103"/>
                    <a:pt x="1446" y="103"/>
                  </a:cubicBezTo>
                  <a:cubicBezTo>
                    <a:pt x="1455" y="94"/>
                    <a:pt x="1455" y="94"/>
                    <a:pt x="1455" y="94"/>
                  </a:cubicBezTo>
                  <a:cubicBezTo>
                    <a:pt x="1451" y="92"/>
                    <a:pt x="1451" y="92"/>
                    <a:pt x="1451" y="92"/>
                  </a:cubicBezTo>
                  <a:cubicBezTo>
                    <a:pt x="1452" y="84"/>
                    <a:pt x="1452" y="84"/>
                    <a:pt x="1452" y="84"/>
                  </a:cubicBezTo>
                  <a:cubicBezTo>
                    <a:pt x="1465" y="84"/>
                    <a:pt x="1465" y="84"/>
                    <a:pt x="1465" y="84"/>
                  </a:cubicBezTo>
                  <a:cubicBezTo>
                    <a:pt x="1467" y="78"/>
                    <a:pt x="1467" y="78"/>
                    <a:pt x="1467" y="78"/>
                  </a:cubicBezTo>
                  <a:cubicBezTo>
                    <a:pt x="1476" y="80"/>
                    <a:pt x="1476" y="80"/>
                    <a:pt x="1476" y="80"/>
                  </a:cubicBezTo>
                  <a:cubicBezTo>
                    <a:pt x="1478" y="73"/>
                    <a:pt x="1478" y="73"/>
                    <a:pt x="1478" y="73"/>
                  </a:cubicBezTo>
                  <a:cubicBezTo>
                    <a:pt x="1486" y="61"/>
                    <a:pt x="1486" y="61"/>
                    <a:pt x="1486" y="61"/>
                  </a:cubicBezTo>
                  <a:cubicBezTo>
                    <a:pt x="1486" y="61"/>
                    <a:pt x="1489" y="70"/>
                    <a:pt x="1495" y="67"/>
                  </a:cubicBezTo>
                  <a:cubicBezTo>
                    <a:pt x="1500" y="65"/>
                    <a:pt x="1490" y="53"/>
                    <a:pt x="1490" y="53"/>
                  </a:cubicBezTo>
                  <a:cubicBezTo>
                    <a:pt x="1505" y="40"/>
                    <a:pt x="1505" y="40"/>
                    <a:pt x="1505" y="40"/>
                  </a:cubicBezTo>
                  <a:cubicBezTo>
                    <a:pt x="1501" y="33"/>
                    <a:pt x="1501" y="33"/>
                    <a:pt x="1501" y="33"/>
                  </a:cubicBezTo>
                  <a:cubicBezTo>
                    <a:pt x="1509" y="30"/>
                    <a:pt x="1509" y="30"/>
                    <a:pt x="1509" y="30"/>
                  </a:cubicBezTo>
                  <a:cubicBezTo>
                    <a:pt x="1515" y="18"/>
                    <a:pt x="1515" y="18"/>
                    <a:pt x="1515" y="18"/>
                  </a:cubicBezTo>
                  <a:cubicBezTo>
                    <a:pt x="1515" y="18"/>
                    <a:pt x="1521" y="18"/>
                    <a:pt x="1522" y="15"/>
                  </a:cubicBezTo>
                  <a:cubicBezTo>
                    <a:pt x="1524" y="12"/>
                    <a:pt x="1519" y="9"/>
                    <a:pt x="1519" y="9"/>
                  </a:cubicBezTo>
                  <a:cubicBezTo>
                    <a:pt x="1525" y="0"/>
                    <a:pt x="1525" y="0"/>
                    <a:pt x="1525" y="0"/>
                  </a:cubicBezTo>
                  <a:cubicBezTo>
                    <a:pt x="235" y="0"/>
                    <a:pt x="235" y="0"/>
                    <a:pt x="235" y="0"/>
                  </a:cubicBezTo>
                  <a:cubicBezTo>
                    <a:pt x="236" y="1"/>
                    <a:pt x="236" y="1"/>
                    <a:pt x="236" y="1"/>
                  </a:cubicBezTo>
                  <a:cubicBezTo>
                    <a:pt x="240" y="10"/>
                    <a:pt x="235" y="25"/>
                    <a:pt x="235" y="25"/>
                  </a:cubicBezTo>
                  <a:cubicBezTo>
                    <a:pt x="236" y="29"/>
                    <a:pt x="236" y="29"/>
                    <a:pt x="236" y="29"/>
                  </a:cubicBezTo>
                  <a:cubicBezTo>
                    <a:pt x="227" y="35"/>
                    <a:pt x="227" y="35"/>
                    <a:pt x="227" y="35"/>
                  </a:cubicBezTo>
                  <a:cubicBezTo>
                    <a:pt x="248" y="49"/>
                    <a:pt x="248" y="49"/>
                    <a:pt x="248" y="49"/>
                  </a:cubicBezTo>
                  <a:cubicBezTo>
                    <a:pt x="259" y="51"/>
                    <a:pt x="259" y="51"/>
                    <a:pt x="259" y="51"/>
                  </a:cubicBezTo>
                  <a:cubicBezTo>
                    <a:pt x="275" y="59"/>
                    <a:pt x="275" y="59"/>
                    <a:pt x="275" y="59"/>
                  </a:cubicBezTo>
                  <a:cubicBezTo>
                    <a:pt x="278" y="67"/>
                    <a:pt x="278" y="67"/>
                    <a:pt x="278" y="67"/>
                  </a:cubicBezTo>
                  <a:cubicBezTo>
                    <a:pt x="278" y="67"/>
                    <a:pt x="290" y="67"/>
                    <a:pt x="291" y="73"/>
                  </a:cubicBezTo>
                  <a:cubicBezTo>
                    <a:pt x="291" y="79"/>
                    <a:pt x="289" y="103"/>
                    <a:pt x="287" y="107"/>
                  </a:cubicBezTo>
                  <a:cubicBezTo>
                    <a:pt x="284" y="115"/>
                    <a:pt x="284" y="115"/>
                    <a:pt x="284" y="115"/>
                  </a:cubicBezTo>
                  <a:cubicBezTo>
                    <a:pt x="284" y="115"/>
                    <a:pt x="275" y="128"/>
                    <a:pt x="272" y="140"/>
                  </a:cubicBezTo>
                  <a:cubicBezTo>
                    <a:pt x="269" y="151"/>
                    <a:pt x="261" y="171"/>
                    <a:pt x="258" y="176"/>
                  </a:cubicBezTo>
                  <a:cubicBezTo>
                    <a:pt x="255" y="182"/>
                    <a:pt x="250" y="195"/>
                    <a:pt x="250" y="195"/>
                  </a:cubicBezTo>
                  <a:cubicBezTo>
                    <a:pt x="237" y="209"/>
                    <a:pt x="237" y="209"/>
                    <a:pt x="237" y="209"/>
                  </a:cubicBezTo>
                  <a:cubicBezTo>
                    <a:pt x="236" y="218"/>
                    <a:pt x="236" y="218"/>
                    <a:pt x="236" y="218"/>
                  </a:cubicBezTo>
                  <a:cubicBezTo>
                    <a:pt x="232" y="221"/>
                    <a:pt x="232" y="221"/>
                    <a:pt x="232" y="221"/>
                  </a:cubicBezTo>
                  <a:cubicBezTo>
                    <a:pt x="221" y="236"/>
                    <a:pt x="221" y="236"/>
                    <a:pt x="221" y="236"/>
                  </a:cubicBezTo>
                  <a:cubicBezTo>
                    <a:pt x="213" y="252"/>
                    <a:pt x="213" y="252"/>
                    <a:pt x="213" y="252"/>
                  </a:cubicBezTo>
                  <a:cubicBezTo>
                    <a:pt x="213" y="253"/>
                    <a:pt x="213" y="253"/>
                    <a:pt x="213" y="253"/>
                  </a:cubicBezTo>
                  <a:cubicBezTo>
                    <a:pt x="216" y="254"/>
                    <a:pt x="216" y="254"/>
                    <a:pt x="216" y="254"/>
                  </a:cubicBezTo>
                  <a:cubicBezTo>
                    <a:pt x="225" y="252"/>
                    <a:pt x="225" y="252"/>
                    <a:pt x="225" y="252"/>
                  </a:cubicBezTo>
                  <a:cubicBezTo>
                    <a:pt x="231" y="243"/>
                    <a:pt x="231" y="243"/>
                    <a:pt x="231" y="243"/>
                  </a:cubicBezTo>
                  <a:cubicBezTo>
                    <a:pt x="235" y="239"/>
                    <a:pt x="235" y="239"/>
                    <a:pt x="235" y="239"/>
                  </a:cubicBezTo>
                  <a:cubicBezTo>
                    <a:pt x="235" y="239"/>
                    <a:pt x="236" y="234"/>
                    <a:pt x="238" y="235"/>
                  </a:cubicBezTo>
                  <a:cubicBezTo>
                    <a:pt x="241" y="236"/>
                    <a:pt x="239" y="239"/>
                    <a:pt x="239" y="239"/>
                  </a:cubicBezTo>
                  <a:cubicBezTo>
                    <a:pt x="242" y="253"/>
                    <a:pt x="242" y="253"/>
                    <a:pt x="242" y="253"/>
                  </a:cubicBezTo>
                  <a:cubicBezTo>
                    <a:pt x="235" y="248"/>
                    <a:pt x="235" y="248"/>
                    <a:pt x="235" y="248"/>
                  </a:cubicBezTo>
                  <a:cubicBezTo>
                    <a:pt x="234" y="249"/>
                    <a:pt x="234" y="249"/>
                    <a:pt x="234" y="249"/>
                  </a:cubicBezTo>
                  <a:cubicBezTo>
                    <a:pt x="241" y="257"/>
                    <a:pt x="241" y="257"/>
                    <a:pt x="241" y="257"/>
                  </a:cubicBezTo>
                  <a:cubicBezTo>
                    <a:pt x="246" y="259"/>
                    <a:pt x="246" y="259"/>
                    <a:pt x="246" y="259"/>
                  </a:cubicBezTo>
                  <a:cubicBezTo>
                    <a:pt x="256" y="267"/>
                    <a:pt x="256" y="267"/>
                    <a:pt x="256" y="267"/>
                  </a:cubicBezTo>
                  <a:cubicBezTo>
                    <a:pt x="256" y="267"/>
                    <a:pt x="260" y="269"/>
                    <a:pt x="269" y="266"/>
                  </a:cubicBezTo>
                  <a:cubicBezTo>
                    <a:pt x="276" y="262"/>
                    <a:pt x="281" y="257"/>
                    <a:pt x="286" y="261"/>
                  </a:cubicBezTo>
                  <a:cubicBezTo>
                    <a:pt x="291" y="265"/>
                    <a:pt x="292" y="269"/>
                    <a:pt x="292" y="269"/>
                  </a:cubicBezTo>
                  <a:cubicBezTo>
                    <a:pt x="301" y="270"/>
                    <a:pt x="301" y="270"/>
                    <a:pt x="301" y="270"/>
                  </a:cubicBezTo>
                  <a:cubicBezTo>
                    <a:pt x="299" y="278"/>
                    <a:pt x="299" y="278"/>
                    <a:pt x="299" y="278"/>
                  </a:cubicBezTo>
                  <a:cubicBezTo>
                    <a:pt x="267" y="275"/>
                    <a:pt x="267" y="275"/>
                    <a:pt x="267" y="275"/>
                  </a:cubicBezTo>
                  <a:cubicBezTo>
                    <a:pt x="261" y="281"/>
                    <a:pt x="261" y="281"/>
                    <a:pt x="261" y="281"/>
                  </a:cubicBezTo>
                  <a:cubicBezTo>
                    <a:pt x="261" y="281"/>
                    <a:pt x="270" y="287"/>
                    <a:pt x="262" y="290"/>
                  </a:cubicBezTo>
                  <a:cubicBezTo>
                    <a:pt x="255" y="294"/>
                    <a:pt x="249" y="290"/>
                    <a:pt x="249" y="290"/>
                  </a:cubicBezTo>
                  <a:cubicBezTo>
                    <a:pt x="243" y="294"/>
                    <a:pt x="243" y="294"/>
                    <a:pt x="243" y="294"/>
                  </a:cubicBezTo>
                  <a:cubicBezTo>
                    <a:pt x="243" y="294"/>
                    <a:pt x="251" y="300"/>
                    <a:pt x="245" y="302"/>
                  </a:cubicBezTo>
                  <a:cubicBezTo>
                    <a:pt x="240" y="303"/>
                    <a:pt x="236" y="296"/>
                    <a:pt x="236" y="296"/>
                  </a:cubicBezTo>
                  <a:cubicBezTo>
                    <a:pt x="234" y="299"/>
                    <a:pt x="234" y="299"/>
                    <a:pt x="234" y="299"/>
                  </a:cubicBezTo>
                  <a:cubicBezTo>
                    <a:pt x="234" y="304"/>
                    <a:pt x="234" y="304"/>
                    <a:pt x="234" y="304"/>
                  </a:cubicBezTo>
                  <a:cubicBezTo>
                    <a:pt x="239" y="310"/>
                    <a:pt x="239" y="310"/>
                    <a:pt x="239" y="310"/>
                  </a:cubicBezTo>
                  <a:cubicBezTo>
                    <a:pt x="238" y="317"/>
                    <a:pt x="238" y="317"/>
                    <a:pt x="238" y="317"/>
                  </a:cubicBezTo>
                  <a:cubicBezTo>
                    <a:pt x="244" y="322"/>
                    <a:pt x="244" y="322"/>
                    <a:pt x="244" y="322"/>
                  </a:cubicBezTo>
                  <a:cubicBezTo>
                    <a:pt x="244" y="322"/>
                    <a:pt x="238" y="326"/>
                    <a:pt x="238" y="328"/>
                  </a:cubicBezTo>
                  <a:cubicBezTo>
                    <a:pt x="238" y="329"/>
                    <a:pt x="240" y="331"/>
                    <a:pt x="240" y="331"/>
                  </a:cubicBezTo>
                  <a:cubicBezTo>
                    <a:pt x="237" y="347"/>
                    <a:pt x="237" y="347"/>
                    <a:pt x="237" y="347"/>
                  </a:cubicBezTo>
                  <a:cubicBezTo>
                    <a:pt x="237" y="347"/>
                    <a:pt x="233" y="357"/>
                    <a:pt x="232" y="359"/>
                  </a:cubicBezTo>
                  <a:cubicBezTo>
                    <a:pt x="229" y="361"/>
                    <a:pt x="226" y="364"/>
                    <a:pt x="226" y="364"/>
                  </a:cubicBezTo>
                  <a:cubicBezTo>
                    <a:pt x="226" y="364"/>
                    <a:pt x="232" y="376"/>
                    <a:pt x="235" y="382"/>
                  </a:cubicBezTo>
                  <a:cubicBezTo>
                    <a:pt x="238" y="389"/>
                    <a:pt x="239" y="399"/>
                    <a:pt x="239" y="399"/>
                  </a:cubicBezTo>
                  <a:cubicBezTo>
                    <a:pt x="239" y="399"/>
                    <a:pt x="244" y="403"/>
                    <a:pt x="244" y="406"/>
                  </a:cubicBezTo>
                  <a:cubicBezTo>
                    <a:pt x="245" y="410"/>
                    <a:pt x="245" y="413"/>
                    <a:pt x="245" y="413"/>
                  </a:cubicBezTo>
                  <a:cubicBezTo>
                    <a:pt x="245" y="413"/>
                    <a:pt x="255" y="419"/>
                    <a:pt x="255" y="421"/>
                  </a:cubicBezTo>
                  <a:cubicBezTo>
                    <a:pt x="254" y="423"/>
                    <a:pt x="245" y="425"/>
                    <a:pt x="245" y="425"/>
                  </a:cubicBezTo>
                  <a:cubicBezTo>
                    <a:pt x="245" y="425"/>
                    <a:pt x="248" y="429"/>
                    <a:pt x="248" y="431"/>
                  </a:cubicBezTo>
                  <a:cubicBezTo>
                    <a:pt x="246" y="434"/>
                    <a:pt x="243" y="434"/>
                    <a:pt x="243" y="434"/>
                  </a:cubicBezTo>
                  <a:cubicBezTo>
                    <a:pt x="242" y="440"/>
                    <a:pt x="242" y="440"/>
                    <a:pt x="242" y="440"/>
                  </a:cubicBezTo>
                  <a:cubicBezTo>
                    <a:pt x="243" y="444"/>
                    <a:pt x="243" y="444"/>
                    <a:pt x="243" y="444"/>
                  </a:cubicBezTo>
                  <a:cubicBezTo>
                    <a:pt x="246" y="443"/>
                    <a:pt x="250" y="443"/>
                    <a:pt x="250" y="443"/>
                  </a:cubicBezTo>
                  <a:cubicBezTo>
                    <a:pt x="252" y="450"/>
                    <a:pt x="252" y="450"/>
                    <a:pt x="252" y="450"/>
                  </a:cubicBezTo>
                  <a:cubicBezTo>
                    <a:pt x="252" y="450"/>
                    <a:pt x="259" y="451"/>
                    <a:pt x="261" y="452"/>
                  </a:cubicBezTo>
                  <a:cubicBezTo>
                    <a:pt x="264" y="453"/>
                    <a:pt x="267" y="456"/>
                    <a:pt x="267" y="456"/>
                  </a:cubicBezTo>
                  <a:cubicBezTo>
                    <a:pt x="267" y="467"/>
                    <a:pt x="267" y="467"/>
                    <a:pt x="267" y="467"/>
                  </a:cubicBezTo>
                  <a:cubicBezTo>
                    <a:pt x="264" y="471"/>
                    <a:pt x="264" y="471"/>
                    <a:pt x="264" y="471"/>
                  </a:cubicBezTo>
                  <a:cubicBezTo>
                    <a:pt x="266" y="475"/>
                    <a:pt x="266" y="475"/>
                    <a:pt x="266" y="475"/>
                  </a:cubicBezTo>
                  <a:cubicBezTo>
                    <a:pt x="264" y="486"/>
                    <a:pt x="264" y="486"/>
                    <a:pt x="264" y="486"/>
                  </a:cubicBezTo>
                  <a:cubicBezTo>
                    <a:pt x="264" y="486"/>
                    <a:pt x="269" y="483"/>
                    <a:pt x="272" y="483"/>
                  </a:cubicBezTo>
                  <a:cubicBezTo>
                    <a:pt x="274" y="483"/>
                    <a:pt x="276" y="486"/>
                    <a:pt x="276" y="486"/>
                  </a:cubicBezTo>
                  <a:cubicBezTo>
                    <a:pt x="274" y="491"/>
                    <a:pt x="274" y="491"/>
                    <a:pt x="274" y="491"/>
                  </a:cubicBezTo>
                  <a:cubicBezTo>
                    <a:pt x="282" y="493"/>
                    <a:pt x="282" y="493"/>
                    <a:pt x="282" y="493"/>
                  </a:cubicBezTo>
                  <a:cubicBezTo>
                    <a:pt x="283" y="498"/>
                    <a:pt x="283" y="498"/>
                    <a:pt x="283" y="498"/>
                  </a:cubicBezTo>
                  <a:cubicBezTo>
                    <a:pt x="286" y="499"/>
                    <a:pt x="286" y="499"/>
                    <a:pt x="286" y="499"/>
                  </a:cubicBezTo>
                  <a:cubicBezTo>
                    <a:pt x="289" y="508"/>
                    <a:pt x="289" y="508"/>
                    <a:pt x="289" y="508"/>
                  </a:cubicBezTo>
                  <a:cubicBezTo>
                    <a:pt x="291" y="514"/>
                    <a:pt x="291" y="514"/>
                    <a:pt x="291" y="514"/>
                  </a:cubicBezTo>
                  <a:cubicBezTo>
                    <a:pt x="293" y="515"/>
                    <a:pt x="293" y="515"/>
                    <a:pt x="293" y="515"/>
                  </a:cubicBezTo>
                  <a:cubicBezTo>
                    <a:pt x="293" y="515"/>
                    <a:pt x="294" y="522"/>
                    <a:pt x="292" y="526"/>
                  </a:cubicBezTo>
                  <a:cubicBezTo>
                    <a:pt x="291" y="526"/>
                    <a:pt x="291" y="526"/>
                    <a:pt x="291" y="527"/>
                  </a:cubicBezTo>
                  <a:cubicBezTo>
                    <a:pt x="293" y="527"/>
                    <a:pt x="295" y="529"/>
                    <a:pt x="298" y="529"/>
                  </a:cubicBezTo>
                  <a:cubicBezTo>
                    <a:pt x="301" y="529"/>
                    <a:pt x="307" y="524"/>
                    <a:pt x="313" y="525"/>
                  </a:cubicBezTo>
                  <a:cubicBezTo>
                    <a:pt x="318" y="526"/>
                    <a:pt x="310" y="534"/>
                    <a:pt x="317" y="535"/>
                  </a:cubicBezTo>
                  <a:cubicBezTo>
                    <a:pt x="322" y="536"/>
                    <a:pt x="321" y="530"/>
                    <a:pt x="323" y="529"/>
                  </a:cubicBezTo>
                  <a:cubicBezTo>
                    <a:pt x="324" y="526"/>
                    <a:pt x="338" y="524"/>
                    <a:pt x="343" y="529"/>
                  </a:cubicBezTo>
                  <a:cubicBezTo>
                    <a:pt x="349" y="533"/>
                    <a:pt x="337" y="542"/>
                    <a:pt x="348" y="544"/>
                  </a:cubicBezTo>
                  <a:cubicBezTo>
                    <a:pt x="357" y="544"/>
                    <a:pt x="351" y="536"/>
                    <a:pt x="351" y="536"/>
                  </a:cubicBezTo>
                  <a:cubicBezTo>
                    <a:pt x="351" y="536"/>
                    <a:pt x="357" y="534"/>
                    <a:pt x="365" y="531"/>
                  </a:cubicBezTo>
                  <a:cubicBezTo>
                    <a:pt x="371" y="527"/>
                    <a:pt x="379" y="527"/>
                    <a:pt x="384" y="532"/>
                  </a:cubicBezTo>
                  <a:cubicBezTo>
                    <a:pt x="390" y="535"/>
                    <a:pt x="396" y="532"/>
                    <a:pt x="402" y="538"/>
                  </a:cubicBezTo>
                  <a:cubicBezTo>
                    <a:pt x="409" y="545"/>
                    <a:pt x="401" y="554"/>
                    <a:pt x="401" y="554"/>
                  </a:cubicBezTo>
                  <a:cubicBezTo>
                    <a:pt x="413" y="570"/>
                    <a:pt x="413" y="570"/>
                    <a:pt x="413" y="570"/>
                  </a:cubicBezTo>
                  <a:cubicBezTo>
                    <a:pt x="411" y="588"/>
                    <a:pt x="411" y="588"/>
                    <a:pt x="411" y="588"/>
                  </a:cubicBezTo>
                  <a:cubicBezTo>
                    <a:pt x="411" y="588"/>
                    <a:pt x="422" y="590"/>
                    <a:pt x="429" y="594"/>
                  </a:cubicBezTo>
                  <a:cubicBezTo>
                    <a:pt x="435" y="597"/>
                    <a:pt x="426" y="604"/>
                    <a:pt x="426" y="604"/>
                  </a:cubicBezTo>
                  <a:cubicBezTo>
                    <a:pt x="434" y="606"/>
                    <a:pt x="434" y="606"/>
                    <a:pt x="434" y="606"/>
                  </a:cubicBezTo>
                  <a:cubicBezTo>
                    <a:pt x="434" y="606"/>
                    <a:pt x="435" y="611"/>
                    <a:pt x="437" y="615"/>
                  </a:cubicBezTo>
                  <a:cubicBezTo>
                    <a:pt x="438" y="619"/>
                    <a:pt x="456" y="620"/>
                    <a:pt x="456" y="620"/>
                  </a:cubicBezTo>
                  <a:cubicBezTo>
                    <a:pt x="456" y="620"/>
                    <a:pt x="462" y="621"/>
                    <a:pt x="465" y="625"/>
                  </a:cubicBezTo>
                  <a:cubicBezTo>
                    <a:pt x="468" y="628"/>
                    <a:pt x="466" y="641"/>
                    <a:pt x="466" y="641"/>
                  </a:cubicBezTo>
                  <a:cubicBezTo>
                    <a:pt x="479" y="637"/>
                    <a:pt x="479" y="637"/>
                    <a:pt x="479" y="637"/>
                  </a:cubicBezTo>
                  <a:cubicBezTo>
                    <a:pt x="495" y="639"/>
                    <a:pt x="495" y="639"/>
                    <a:pt x="495" y="639"/>
                  </a:cubicBezTo>
                  <a:cubicBezTo>
                    <a:pt x="490" y="646"/>
                    <a:pt x="490" y="646"/>
                    <a:pt x="490" y="646"/>
                  </a:cubicBezTo>
                  <a:cubicBezTo>
                    <a:pt x="510" y="655"/>
                    <a:pt x="510" y="655"/>
                    <a:pt x="510" y="655"/>
                  </a:cubicBezTo>
                  <a:cubicBezTo>
                    <a:pt x="511" y="660"/>
                    <a:pt x="511" y="660"/>
                    <a:pt x="511" y="660"/>
                  </a:cubicBezTo>
                  <a:cubicBezTo>
                    <a:pt x="500" y="664"/>
                    <a:pt x="500" y="664"/>
                    <a:pt x="500" y="664"/>
                  </a:cubicBezTo>
                  <a:cubicBezTo>
                    <a:pt x="502" y="669"/>
                    <a:pt x="502" y="669"/>
                    <a:pt x="502" y="669"/>
                  </a:cubicBezTo>
                  <a:cubicBezTo>
                    <a:pt x="502" y="669"/>
                    <a:pt x="499" y="677"/>
                    <a:pt x="490" y="681"/>
                  </a:cubicBezTo>
                  <a:cubicBezTo>
                    <a:pt x="481" y="687"/>
                    <a:pt x="472" y="679"/>
                    <a:pt x="472" y="679"/>
                  </a:cubicBezTo>
                  <a:cubicBezTo>
                    <a:pt x="461" y="682"/>
                    <a:pt x="461" y="682"/>
                    <a:pt x="461" y="682"/>
                  </a:cubicBezTo>
                  <a:cubicBezTo>
                    <a:pt x="462" y="690"/>
                    <a:pt x="462" y="690"/>
                    <a:pt x="462" y="690"/>
                  </a:cubicBezTo>
                  <a:cubicBezTo>
                    <a:pt x="459" y="697"/>
                    <a:pt x="459" y="697"/>
                    <a:pt x="459" y="697"/>
                  </a:cubicBezTo>
                  <a:cubicBezTo>
                    <a:pt x="459" y="697"/>
                    <a:pt x="467" y="699"/>
                    <a:pt x="472" y="704"/>
                  </a:cubicBezTo>
                  <a:cubicBezTo>
                    <a:pt x="479" y="709"/>
                    <a:pt x="477" y="715"/>
                    <a:pt x="477" y="715"/>
                  </a:cubicBezTo>
                  <a:cubicBezTo>
                    <a:pt x="477" y="715"/>
                    <a:pt x="479" y="716"/>
                    <a:pt x="481" y="720"/>
                  </a:cubicBezTo>
                  <a:cubicBezTo>
                    <a:pt x="484" y="724"/>
                    <a:pt x="485" y="736"/>
                    <a:pt x="485" y="736"/>
                  </a:cubicBezTo>
                  <a:cubicBezTo>
                    <a:pt x="489" y="739"/>
                    <a:pt x="489" y="739"/>
                    <a:pt x="489" y="739"/>
                  </a:cubicBezTo>
                  <a:cubicBezTo>
                    <a:pt x="493" y="739"/>
                    <a:pt x="500" y="740"/>
                    <a:pt x="503" y="737"/>
                  </a:cubicBezTo>
                  <a:cubicBezTo>
                    <a:pt x="508" y="734"/>
                    <a:pt x="507" y="719"/>
                    <a:pt x="507" y="719"/>
                  </a:cubicBezTo>
                  <a:cubicBezTo>
                    <a:pt x="526" y="719"/>
                    <a:pt x="526" y="719"/>
                    <a:pt x="526" y="719"/>
                  </a:cubicBezTo>
                  <a:cubicBezTo>
                    <a:pt x="529" y="719"/>
                    <a:pt x="529" y="719"/>
                    <a:pt x="529" y="719"/>
                  </a:cubicBezTo>
                  <a:cubicBezTo>
                    <a:pt x="533" y="718"/>
                    <a:pt x="539" y="706"/>
                    <a:pt x="539" y="706"/>
                  </a:cubicBezTo>
                  <a:cubicBezTo>
                    <a:pt x="552" y="706"/>
                    <a:pt x="552" y="706"/>
                    <a:pt x="552" y="706"/>
                  </a:cubicBezTo>
                  <a:cubicBezTo>
                    <a:pt x="552" y="706"/>
                    <a:pt x="552" y="700"/>
                    <a:pt x="560" y="699"/>
                  </a:cubicBezTo>
                  <a:cubicBezTo>
                    <a:pt x="568" y="699"/>
                    <a:pt x="567" y="705"/>
                    <a:pt x="567" y="705"/>
                  </a:cubicBezTo>
                  <a:cubicBezTo>
                    <a:pt x="576" y="706"/>
                    <a:pt x="576" y="706"/>
                    <a:pt x="576" y="706"/>
                  </a:cubicBezTo>
                  <a:cubicBezTo>
                    <a:pt x="576" y="706"/>
                    <a:pt x="576" y="713"/>
                    <a:pt x="580" y="719"/>
                  </a:cubicBezTo>
                  <a:cubicBezTo>
                    <a:pt x="584" y="724"/>
                    <a:pt x="596" y="725"/>
                    <a:pt x="599" y="729"/>
                  </a:cubicBezTo>
                  <a:cubicBezTo>
                    <a:pt x="602" y="735"/>
                    <a:pt x="584" y="739"/>
                    <a:pt x="584" y="739"/>
                  </a:cubicBezTo>
                  <a:cubicBezTo>
                    <a:pt x="584" y="739"/>
                    <a:pt x="587" y="740"/>
                    <a:pt x="592" y="744"/>
                  </a:cubicBezTo>
                  <a:cubicBezTo>
                    <a:pt x="597" y="747"/>
                    <a:pt x="595" y="755"/>
                    <a:pt x="595" y="755"/>
                  </a:cubicBezTo>
                  <a:cubicBezTo>
                    <a:pt x="600" y="755"/>
                    <a:pt x="600" y="755"/>
                    <a:pt x="600" y="755"/>
                  </a:cubicBezTo>
                  <a:cubicBezTo>
                    <a:pt x="599" y="762"/>
                    <a:pt x="599" y="762"/>
                    <a:pt x="599" y="762"/>
                  </a:cubicBezTo>
                  <a:cubicBezTo>
                    <a:pt x="613" y="759"/>
                    <a:pt x="613" y="759"/>
                    <a:pt x="613" y="759"/>
                  </a:cubicBezTo>
                  <a:cubicBezTo>
                    <a:pt x="619" y="763"/>
                    <a:pt x="619" y="763"/>
                    <a:pt x="619" y="763"/>
                  </a:cubicBezTo>
                  <a:cubicBezTo>
                    <a:pt x="619" y="763"/>
                    <a:pt x="629" y="753"/>
                    <a:pt x="634" y="753"/>
                  </a:cubicBezTo>
                  <a:cubicBezTo>
                    <a:pt x="639" y="753"/>
                    <a:pt x="639" y="762"/>
                    <a:pt x="639" y="762"/>
                  </a:cubicBezTo>
                  <a:cubicBezTo>
                    <a:pt x="645" y="758"/>
                    <a:pt x="645" y="758"/>
                    <a:pt x="645" y="758"/>
                  </a:cubicBezTo>
                  <a:cubicBezTo>
                    <a:pt x="645" y="758"/>
                    <a:pt x="649" y="759"/>
                    <a:pt x="650" y="759"/>
                  </a:cubicBezTo>
                  <a:cubicBezTo>
                    <a:pt x="651" y="759"/>
                    <a:pt x="648" y="767"/>
                    <a:pt x="648" y="767"/>
                  </a:cubicBezTo>
                  <a:cubicBezTo>
                    <a:pt x="661" y="783"/>
                    <a:pt x="661" y="783"/>
                    <a:pt x="661" y="783"/>
                  </a:cubicBezTo>
                  <a:cubicBezTo>
                    <a:pt x="659" y="788"/>
                    <a:pt x="659" y="788"/>
                    <a:pt x="659" y="788"/>
                  </a:cubicBezTo>
                  <a:cubicBezTo>
                    <a:pt x="659" y="788"/>
                    <a:pt x="675" y="800"/>
                    <a:pt x="680" y="795"/>
                  </a:cubicBezTo>
                  <a:cubicBezTo>
                    <a:pt x="686" y="791"/>
                    <a:pt x="687" y="789"/>
                    <a:pt x="693" y="788"/>
                  </a:cubicBezTo>
                  <a:cubicBezTo>
                    <a:pt x="698" y="787"/>
                    <a:pt x="698" y="794"/>
                    <a:pt x="701" y="794"/>
                  </a:cubicBezTo>
                  <a:cubicBezTo>
                    <a:pt x="704" y="794"/>
                    <a:pt x="704" y="790"/>
                    <a:pt x="704" y="790"/>
                  </a:cubicBezTo>
                  <a:cubicBezTo>
                    <a:pt x="711" y="790"/>
                    <a:pt x="711" y="790"/>
                    <a:pt x="711" y="790"/>
                  </a:cubicBezTo>
                  <a:cubicBezTo>
                    <a:pt x="712" y="795"/>
                    <a:pt x="712" y="795"/>
                    <a:pt x="712" y="795"/>
                  </a:cubicBezTo>
                  <a:cubicBezTo>
                    <a:pt x="717" y="797"/>
                    <a:pt x="717" y="797"/>
                    <a:pt x="717" y="797"/>
                  </a:cubicBezTo>
                  <a:cubicBezTo>
                    <a:pt x="717" y="797"/>
                    <a:pt x="720" y="790"/>
                    <a:pt x="721" y="786"/>
                  </a:cubicBezTo>
                  <a:cubicBezTo>
                    <a:pt x="723" y="783"/>
                    <a:pt x="734" y="779"/>
                    <a:pt x="734" y="779"/>
                  </a:cubicBezTo>
                  <a:cubicBezTo>
                    <a:pt x="744" y="768"/>
                    <a:pt x="744" y="768"/>
                    <a:pt x="744" y="768"/>
                  </a:cubicBezTo>
                  <a:cubicBezTo>
                    <a:pt x="748" y="773"/>
                    <a:pt x="748" y="773"/>
                    <a:pt x="748" y="773"/>
                  </a:cubicBezTo>
                  <a:cubicBezTo>
                    <a:pt x="753" y="774"/>
                    <a:pt x="753" y="774"/>
                    <a:pt x="753" y="774"/>
                  </a:cubicBezTo>
                  <a:cubicBezTo>
                    <a:pt x="754" y="778"/>
                    <a:pt x="754" y="778"/>
                    <a:pt x="754" y="778"/>
                  </a:cubicBezTo>
                  <a:cubicBezTo>
                    <a:pt x="764" y="788"/>
                    <a:pt x="764" y="788"/>
                    <a:pt x="764" y="788"/>
                  </a:cubicBezTo>
                  <a:cubicBezTo>
                    <a:pt x="774" y="788"/>
                    <a:pt x="774" y="788"/>
                    <a:pt x="774" y="788"/>
                  </a:cubicBezTo>
                  <a:cubicBezTo>
                    <a:pt x="779" y="791"/>
                    <a:pt x="779" y="791"/>
                    <a:pt x="779" y="791"/>
                  </a:cubicBezTo>
                  <a:cubicBezTo>
                    <a:pt x="782" y="788"/>
                    <a:pt x="782" y="788"/>
                    <a:pt x="782" y="788"/>
                  </a:cubicBezTo>
                  <a:cubicBezTo>
                    <a:pt x="782" y="778"/>
                    <a:pt x="782" y="778"/>
                    <a:pt x="782" y="778"/>
                  </a:cubicBezTo>
                  <a:cubicBezTo>
                    <a:pt x="797" y="783"/>
                    <a:pt x="797" y="783"/>
                    <a:pt x="797" y="783"/>
                  </a:cubicBezTo>
                  <a:cubicBezTo>
                    <a:pt x="801" y="777"/>
                    <a:pt x="801" y="777"/>
                    <a:pt x="801" y="777"/>
                  </a:cubicBezTo>
                  <a:cubicBezTo>
                    <a:pt x="811" y="783"/>
                    <a:pt x="811" y="783"/>
                    <a:pt x="811" y="783"/>
                  </a:cubicBezTo>
                  <a:cubicBezTo>
                    <a:pt x="819" y="783"/>
                    <a:pt x="819" y="783"/>
                    <a:pt x="819" y="783"/>
                  </a:cubicBezTo>
                  <a:cubicBezTo>
                    <a:pt x="821" y="775"/>
                    <a:pt x="821" y="775"/>
                    <a:pt x="821" y="775"/>
                  </a:cubicBezTo>
                  <a:cubicBezTo>
                    <a:pt x="826" y="774"/>
                    <a:pt x="826" y="774"/>
                    <a:pt x="826" y="774"/>
                  </a:cubicBezTo>
                  <a:cubicBezTo>
                    <a:pt x="826" y="774"/>
                    <a:pt x="829" y="778"/>
                    <a:pt x="830" y="781"/>
                  </a:cubicBezTo>
                  <a:cubicBezTo>
                    <a:pt x="831" y="783"/>
                    <a:pt x="836" y="782"/>
                    <a:pt x="836" y="782"/>
                  </a:cubicBezTo>
                  <a:cubicBezTo>
                    <a:pt x="838" y="778"/>
                    <a:pt x="838" y="778"/>
                    <a:pt x="838" y="778"/>
                  </a:cubicBezTo>
                  <a:cubicBezTo>
                    <a:pt x="845" y="778"/>
                    <a:pt x="845" y="778"/>
                    <a:pt x="845" y="778"/>
                  </a:cubicBezTo>
                  <a:cubicBezTo>
                    <a:pt x="845" y="778"/>
                    <a:pt x="847" y="782"/>
                    <a:pt x="851" y="784"/>
                  </a:cubicBezTo>
                  <a:cubicBezTo>
                    <a:pt x="856" y="786"/>
                    <a:pt x="862" y="784"/>
                    <a:pt x="862" y="784"/>
                  </a:cubicBezTo>
                  <a:cubicBezTo>
                    <a:pt x="864" y="777"/>
                    <a:pt x="864" y="777"/>
                    <a:pt x="864" y="777"/>
                  </a:cubicBezTo>
                  <a:cubicBezTo>
                    <a:pt x="870" y="777"/>
                    <a:pt x="870" y="777"/>
                    <a:pt x="870" y="777"/>
                  </a:cubicBezTo>
                  <a:cubicBezTo>
                    <a:pt x="870" y="788"/>
                    <a:pt x="870" y="788"/>
                    <a:pt x="870" y="788"/>
                  </a:cubicBezTo>
                  <a:cubicBezTo>
                    <a:pt x="870" y="788"/>
                    <a:pt x="876" y="791"/>
                    <a:pt x="879" y="800"/>
                  </a:cubicBezTo>
                  <a:cubicBezTo>
                    <a:pt x="881" y="808"/>
                    <a:pt x="868" y="818"/>
                    <a:pt x="868" y="818"/>
                  </a:cubicBezTo>
                  <a:cubicBezTo>
                    <a:pt x="868" y="824"/>
                    <a:pt x="868" y="824"/>
                    <a:pt x="868" y="824"/>
                  </a:cubicBezTo>
                  <a:cubicBezTo>
                    <a:pt x="885" y="823"/>
                    <a:pt x="885" y="823"/>
                    <a:pt x="885" y="823"/>
                  </a:cubicBezTo>
                  <a:cubicBezTo>
                    <a:pt x="885" y="828"/>
                    <a:pt x="885" y="828"/>
                    <a:pt x="885" y="828"/>
                  </a:cubicBezTo>
                  <a:cubicBezTo>
                    <a:pt x="876" y="831"/>
                    <a:pt x="876" y="831"/>
                    <a:pt x="876" y="831"/>
                  </a:cubicBezTo>
                  <a:cubicBezTo>
                    <a:pt x="876" y="846"/>
                    <a:pt x="876" y="846"/>
                    <a:pt x="876" y="846"/>
                  </a:cubicBezTo>
                  <a:cubicBezTo>
                    <a:pt x="876" y="846"/>
                    <a:pt x="882" y="845"/>
                    <a:pt x="889" y="849"/>
                  </a:cubicBezTo>
                  <a:cubicBezTo>
                    <a:pt x="896" y="853"/>
                    <a:pt x="892" y="861"/>
                    <a:pt x="892" y="861"/>
                  </a:cubicBezTo>
                  <a:cubicBezTo>
                    <a:pt x="897" y="862"/>
                    <a:pt x="897" y="862"/>
                    <a:pt x="897" y="862"/>
                  </a:cubicBezTo>
                  <a:cubicBezTo>
                    <a:pt x="898" y="876"/>
                    <a:pt x="898" y="876"/>
                    <a:pt x="898" y="876"/>
                  </a:cubicBezTo>
                  <a:cubicBezTo>
                    <a:pt x="895" y="879"/>
                    <a:pt x="895" y="879"/>
                    <a:pt x="895" y="879"/>
                  </a:cubicBezTo>
                  <a:cubicBezTo>
                    <a:pt x="895" y="879"/>
                    <a:pt x="900" y="883"/>
                    <a:pt x="900" y="889"/>
                  </a:cubicBezTo>
                  <a:cubicBezTo>
                    <a:pt x="901" y="896"/>
                    <a:pt x="874" y="899"/>
                    <a:pt x="866" y="901"/>
                  </a:cubicBezTo>
                  <a:cubicBezTo>
                    <a:pt x="859" y="904"/>
                    <a:pt x="860" y="909"/>
                    <a:pt x="861" y="913"/>
                  </a:cubicBezTo>
                  <a:cubicBezTo>
                    <a:pt x="861" y="916"/>
                    <a:pt x="856" y="919"/>
                    <a:pt x="849" y="923"/>
                  </a:cubicBezTo>
                  <a:cubicBezTo>
                    <a:pt x="843" y="926"/>
                    <a:pt x="843" y="939"/>
                    <a:pt x="847" y="945"/>
                  </a:cubicBezTo>
                  <a:cubicBezTo>
                    <a:pt x="850" y="950"/>
                    <a:pt x="852" y="955"/>
                    <a:pt x="852" y="958"/>
                  </a:cubicBezTo>
                  <a:cubicBezTo>
                    <a:pt x="870" y="954"/>
                    <a:pt x="870" y="954"/>
                    <a:pt x="870" y="954"/>
                  </a:cubicBezTo>
                  <a:cubicBezTo>
                    <a:pt x="870" y="945"/>
                    <a:pt x="870" y="945"/>
                    <a:pt x="870" y="945"/>
                  </a:cubicBezTo>
                  <a:cubicBezTo>
                    <a:pt x="881" y="945"/>
                    <a:pt x="881" y="945"/>
                    <a:pt x="881" y="945"/>
                  </a:cubicBezTo>
                  <a:cubicBezTo>
                    <a:pt x="880" y="940"/>
                    <a:pt x="880" y="940"/>
                    <a:pt x="880" y="940"/>
                  </a:cubicBezTo>
                  <a:cubicBezTo>
                    <a:pt x="884" y="934"/>
                    <a:pt x="884" y="934"/>
                    <a:pt x="884" y="934"/>
                  </a:cubicBezTo>
                  <a:cubicBezTo>
                    <a:pt x="894" y="934"/>
                    <a:pt x="894" y="934"/>
                    <a:pt x="894" y="934"/>
                  </a:cubicBezTo>
                  <a:cubicBezTo>
                    <a:pt x="893" y="940"/>
                    <a:pt x="893" y="940"/>
                    <a:pt x="893" y="940"/>
                  </a:cubicBezTo>
                  <a:cubicBezTo>
                    <a:pt x="900" y="949"/>
                    <a:pt x="900" y="949"/>
                    <a:pt x="900" y="949"/>
                  </a:cubicBezTo>
                  <a:cubicBezTo>
                    <a:pt x="891" y="948"/>
                    <a:pt x="891" y="948"/>
                    <a:pt x="891" y="948"/>
                  </a:cubicBezTo>
                  <a:cubicBezTo>
                    <a:pt x="891" y="948"/>
                    <a:pt x="887" y="955"/>
                    <a:pt x="883" y="964"/>
                  </a:cubicBezTo>
                  <a:cubicBezTo>
                    <a:pt x="880" y="974"/>
                    <a:pt x="871" y="971"/>
                    <a:pt x="871" y="971"/>
                  </a:cubicBezTo>
                  <a:cubicBezTo>
                    <a:pt x="870" y="978"/>
                    <a:pt x="870" y="978"/>
                    <a:pt x="870" y="978"/>
                  </a:cubicBezTo>
                  <a:cubicBezTo>
                    <a:pt x="878" y="977"/>
                    <a:pt x="878" y="977"/>
                    <a:pt x="878" y="977"/>
                  </a:cubicBezTo>
                  <a:cubicBezTo>
                    <a:pt x="876" y="983"/>
                    <a:pt x="876" y="983"/>
                    <a:pt x="876" y="983"/>
                  </a:cubicBezTo>
                  <a:cubicBezTo>
                    <a:pt x="866" y="983"/>
                    <a:pt x="866" y="983"/>
                    <a:pt x="866" y="983"/>
                  </a:cubicBezTo>
                  <a:cubicBezTo>
                    <a:pt x="858" y="992"/>
                    <a:pt x="858" y="992"/>
                    <a:pt x="858" y="992"/>
                  </a:cubicBezTo>
                  <a:cubicBezTo>
                    <a:pt x="843" y="992"/>
                    <a:pt x="843" y="992"/>
                    <a:pt x="843" y="992"/>
                  </a:cubicBezTo>
                  <a:cubicBezTo>
                    <a:pt x="855" y="1009"/>
                    <a:pt x="855" y="1009"/>
                    <a:pt x="855" y="1009"/>
                  </a:cubicBezTo>
                  <a:cubicBezTo>
                    <a:pt x="855" y="1009"/>
                    <a:pt x="862" y="1005"/>
                    <a:pt x="867" y="1005"/>
                  </a:cubicBezTo>
                  <a:cubicBezTo>
                    <a:pt x="874" y="1005"/>
                    <a:pt x="876" y="1014"/>
                    <a:pt x="876" y="1014"/>
                  </a:cubicBezTo>
                  <a:cubicBezTo>
                    <a:pt x="876" y="1014"/>
                    <a:pt x="893" y="1012"/>
                    <a:pt x="894" y="1020"/>
                  </a:cubicBezTo>
                  <a:cubicBezTo>
                    <a:pt x="895" y="1026"/>
                    <a:pt x="880" y="1019"/>
                    <a:pt x="880" y="1019"/>
                  </a:cubicBezTo>
                  <a:cubicBezTo>
                    <a:pt x="877" y="1033"/>
                    <a:pt x="877" y="1033"/>
                    <a:pt x="877" y="1033"/>
                  </a:cubicBezTo>
                  <a:cubicBezTo>
                    <a:pt x="873" y="1025"/>
                    <a:pt x="873" y="1025"/>
                    <a:pt x="873" y="1025"/>
                  </a:cubicBezTo>
                  <a:cubicBezTo>
                    <a:pt x="867" y="1028"/>
                    <a:pt x="867" y="1028"/>
                    <a:pt x="867" y="1028"/>
                  </a:cubicBezTo>
                  <a:cubicBezTo>
                    <a:pt x="867" y="1028"/>
                    <a:pt x="871" y="1044"/>
                    <a:pt x="871" y="1049"/>
                  </a:cubicBezTo>
                  <a:cubicBezTo>
                    <a:pt x="871" y="1053"/>
                    <a:pt x="865" y="1053"/>
                    <a:pt x="862" y="1057"/>
                  </a:cubicBezTo>
                  <a:cubicBezTo>
                    <a:pt x="859" y="1060"/>
                    <a:pt x="868" y="1068"/>
                    <a:pt x="866" y="1073"/>
                  </a:cubicBezTo>
                  <a:cubicBezTo>
                    <a:pt x="864" y="1080"/>
                    <a:pt x="859" y="1091"/>
                    <a:pt x="852" y="1092"/>
                  </a:cubicBezTo>
                  <a:cubicBezTo>
                    <a:pt x="846" y="1092"/>
                    <a:pt x="844" y="1084"/>
                    <a:pt x="844" y="1084"/>
                  </a:cubicBezTo>
                  <a:cubicBezTo>
                    <a:pt x="830" y="1085"/>
                    <a:pt x="830" y="1085"/>
                    <a:pt x="830" y="1085"/>
                  </a:cubicBezTo>
                  <a:cubicBezTo>
                    <a:pt x="831" y="1090"/>
                    <a:pt x="831" y="1090"/>
                    <a:pt x="831" y="1090"/>
                  </a:cubicBezTo>
                  <a:cubicBezTo>
                    <a:pt x="831" y="1090"/>
                    <a:pt x="841" y="1091"/>
                    <a:pt x="842" y="1093"/>
                  </a:cubicBezTo>
                  <a:cubicBezTo>
                    <a:pt x="842" y="1096"/>
                    <a:pt x="830" y="1103"/>
                    <a:pt x="830" y="1103"/>
                  </a:cubicBezTo>
                  <a:cubicBezTo>
                    <a:pt x="833" y="1108"/>
                    <a:pt x="833" y="1108"/>
                    <a:pt x="833" y="1108"/>
                  </a:cubicBezTo>
                  <a:cubicBezTo>
                    <a:pt x="847" y="1103"/>
                    <a:pt x="847" y="1103"/>
                    <a:pt x="847" y="1103"/>
                  </a:cubicBezTo>
                  <a:cubicBezTo>
                    <a:pt x="847" y="1103"/>
                    <a:pt x="841" y="1098"/>
                    <a:pt x="851" y="1097"/>
                  </a:cubicBezTo>
                  <a:cubicBezTo>
                    <a:pt x="862" y="1097"/>
                    <a:pt x="852" y="1104"/>
                    <a:pt x="852" y="1104"/>
                  </a:cubicBezTo>
                  <a:cubicBezTo>
                    <a:pt x="865" y="1107"/>
                    <a:pt x="865" y="1107"/>
                    <a:pt x="865" y="1107"/>
                  </a:cubicBezTo>
                  <a:cubicBezTo>
                    <a:pt x="873" y="1120"/>
                    <a:pt x="873" y="1120"/>
                    <a:pt x="873" y="1120"/>
                  </a:cubicBezTo>
                  <a:cubicBezTo>
                    <a:pt x="894" y="1118"/>
                    <a:pt x="894" y="1118"/>
                    <a:pt x="894" y="1118"/>
                  </a:cubicBezTo>
                  <a:cubicBezTo>
                    <a:pt x="895" y="1112"/>
                    <a:pt x="895" y="1112"/>
                    <a:pt x="895" y="1112"/>
                  </a:cubicBezTo>
                  <a:cubicBezTo>
                    <a:pt x="903" y="1118"/>
                    <a:pt x="903" y="1118"/>
                    <a:pt x="903" y="1118"/>
                  </a:cubicBezTo>
                  <a:cubicBezTo>
                    <a:pt x="908" y="1118"/>
                    <a:pt x="908" y="1118"/>
                    <a:pt x="908" y="1118"/>
                  </a:cubicBezTo>
                  <a:cubicBezTo>
                    <a:pt x="911" y="1123"/>
                    <a:pt x="911" y="1123"/>
                    <a:pt x="911" y="1123"/>
                  </a:cubicBezTo>
                  <a:cubicBezTo>
                    <a:pt x="917" y="1122"/>
                    <a:pt x="917" y="1122"/>
                    <a:pt x="917" y="1122"/>
                  </a:cubicBezTo>
                  <a:cubicBezTo>
                    <a:pt x="926" y="1125"/>
                    <a:pt x="926" y="1125"/>
                    <a:pt x="926" y="1125"/>
                  </a:cubicBezTo>
                  <a:cubicBezTo>
                    <a:pt x="929" y="1122"/>
                    <a:pt x="929" y="1122"/>
                    <a:pt x="929" y="1122"/>
                  </a:cubicBezTo>
                  <a:cubicBezTo>
                    <a:pt x="943" y="1121"/>
                    <a:pt x="943" y="1121"/>
                    <a:pt x="943" y="1121"/>
                  </a:cubicBezTo>
                  <a:cubicBezTo>
                    <a:pt x="949" y="1128"/>
                    <a:pt x="949" y="1128"/>
                    <a:pt x="949" y="1128"/>
                  </a:cubicBezTo>
                  <a:cubicBezTo>
                    <a:pt x="949" y="1128"/>
                    <a:pt x="970" y="1130"/>
                    <a:pt x="976" y="1133"/>
                  </a:cubicBezTo>
                  <a:cubicBezTo>
                    <a:pt x="982" y="1136"/>
                    <a:pt x="998" y="1147"/>
                    <a:pt x="998" y="1147"/>
                  </a:cubicBezTo>
                  <a:cubicBezTo>
                    <a:pt x="1003" y="1146"/>
                    <a:pt x="1003" y="1146"/>
                    <a:pt x="1003" y="1146"/>
                  </a:cubicBezTo>
                  <a:cubicBezTo>
                    <a:pt x="1007" y="1150"/>
                    <a:pt x="1007" y="1150"/>
                    <a:pt x="1007" y="1150"/>
                  </a:cubicBezTo>
                  <a:cubicBezTo>
                    <a:pt x="1016" y="1151"/>
                    <a:pt x="1016" y="1151"/>
                    <a:pt x="1016" y="1151"/>
                  </a:cubicBezTo>
                  <a:cubicBezTo>
                    <a:pt x="1019" y="1155"/>
                    <a:pt x="1019" y="1155"/>
                    <a:pt x="1019" y="1155"/>
                  </a:cubicBezTo>
                  <a:cubicBezTo>
                    <a:pt x="1024" y="1154"/>
                    <a:pt x="1024" y="1154"/>
                    <a:pt x="1024" y="1154"/>
                  </a:cubicBezTo>
                  <a:cubicBezTo>
                    <a:pt x="1024" y="1154"/>
                    <a:pt x="1024" y="1144"/>
                    <a:pt x="1028" y="1139"/>
                  </a:cubicBezTo>
                  <a:cubicBezTo>
                    <a:pt x="1031" y="1135"/>
                    <a:pt x="1047" y="1137"/>
                    <a:pt x="1047" y="1137"/>
                  </a:cubicBezTo>
                  <a:cubicBezTo>
                    <a:pt x="1050" y="1132"/>
                    <a:pt x="1050" y="1132"/>
                    <a:pt x="1050" y="1132"/>
                  </a:cubicBezTo>
                  <a:cubicBezTo>
                    <a:pt x="1072" y="1135"/>
                    <a:pt x="1072" y="1135"/>
                    <a:pt x="1072" y="1135"/>
                  </a:cubicBezTo>
                  <a:cubicBezTo>
                    <a:pt x="1073" y="1134"/>
                    <a:pt x="1073" y="1134"/>
                    <a:pt x="1073" y="1134"/>
                  </a:cubicBezTo>
                  <a:cubicBezTo>
                    <a:pt x="1080" y="1134"/>
                    <a:pt x="1080" y="1134"/>
                    <a:pt x="1080" y="1134"/>
                  </a:cubicBezTo>
                  <a:cubicBezTo>
                    <a:pt x="1085" y="1130"/>
                    <a:pt x="1085" y="1130"/>
                    <a:pt x="1085" y="1130"/>
                  </a:cubicBezTo>
                  <a:cubicBezTo>
                    <a:pt x="1085" y="1130"/>
                    <a:pt x="1095" y="1136"/>
                    <a:pt x="1107" y="1133"/>
                  </a:cubicBezTo>
                  <a:cubicBezTo>
                    <a:pt x="1120" y="1131"/>
                    <a:pt x="1137" y="1117"/>
                    <a:pt x="1137" y="1117"/>
                  </a:cubicBezTo>
                  <a:cubicBezTo>
                    <a:pt x="1143" y="1118"/>
                    <a:pt x="1143" y="1118"/>
                    <a:pt x="1143" y="1118"/>
                  </a:cubicBezTo>
                  <a:cubicBezTo>
                    <a:pt x="1143" y="1118"/>
                    <a:pt x="1146" y="1113"/>
                    <a:pt x="1154" y="1113"/>
                  </a:cubicBezTo>
                  <a:cubicBezTo>
                    <a:pt x="1161" y="1112"/>
                    <a:pt x="1162" y="1117"/>
                    <a:pt x="1169" y="1119"/>
                  </a:cubicBezTo>
                  <a:cubicBezTo>
                    <a:pt x="1175" y="1122"/>
                    <a:pt x="1192" y="1117"/>
                    <a:pt x="1192" y="1117"/>
                  </a:cubicBezTo>
                  <a:cubicBezTo>
                    <a:pt x="1210" y="1117"/>
                    <a:pt x="1210" y="1117"/>
                    <a:pt x="1210" y="1117"/>
                  </a:cubicBezTo>
                  <a:cubicBezTo>
                    <a:pt x="1208" y="1123"/>
                    <a:pt x="1208" y="1123"/>
                    <a:pt x="1208" y="1123"/>
                  </a:cubicBezTo>
                  <a:cubicBezTo>
                    <a:pt x="1208" y="1123"/>
                    <a:pt x="1215" y="1125"/>
                    <a:pt x="1221" y="1124"/>
                  </a:cubicBezTo>
                  <a:cubicBezTo>
                    <a:pt x="1227" y="1124"/>
                    <a:pt x="1233" y="1115"/>
                    <a:pt x="1233" y="1115"/>
                  </a:cubicBezTo>
                  <a:cubicBezTo>
                    <a:pt x="1233" y="1108"/>
                    <a:pt x="1233" y="1108"/>
                    <a:pt x="1233" y="1108"/>
                  </a:cubicBezTo>
                  <a:cubicBezTo>
                    <a:pt x="1233" y="1108"/>
                    <a:pt x="1239" y="1103"/>
                    <a:pt x="1243" y="1100"/>
                  </a:cubicBezTo>
                  <a:cubicBezTo>
                    <a:pt x="1248" y="1098"/>
                    <a:pt x="1259" y="1103"/>
                    <a:pt x="1259" y="1103"/>
                  </a:cubicBezTo>
                  <a:cubicBezTo>
                    <a:pt x="1259" y="1093"/>
                    <a:pt x="1259" y="1093"/>
                    <a:pt x="1259" y="1093"/>
                  </a:cubicBezTo>
                  <a:cubicBezTo>
                    <a:pt x="1266" y="1094"/>
                    <a:pt x="1266" y="1094"/>
                    <a:pt x="1266" y="1094"/>
                  </a:cubicBezTo>
                  <a:cubicBezTo>
                    <a:pt x="1274" y="1090"/>
                    <a:pt x="1274" y="1090"/>
                    <a:pt x="1274" y="1090"/>
                  </a:cubicBezTo>
                  <a:cubicBezTo>
                    <a:pt x="1285" y="1097"/>
                    <a:pt x="1285" y="1097"/>
                    <a:pt x="1285" y="1097"/>
                  </a:cubicBezTo>
                  <a:cubicBezTo>
                    <a:pt x="1291" y="1091"/>
                    <a:pt x="1291" y="1091"/>
                    <a:pt x="1291" y="1091"/>
                  </a:cubicBezTo>
                  <a:cubicBezTo>
                    <a:pt x="1302" y="1088"/>
                    <a:pt x="1302" y="1088"/>
                    <a:pt x="1302" y="1088"/>
                  </a:cubicBezTo>
                  <a:cubicBezTo>
                    <a:pt x="1302" y="1088"/>
                    <a:pt x="1305" y="1105"/>
                    <a:pt x="1309" y="1109"/>
                  </a:cubicBezTo>
                  <a:cubicBezTo>
                    <a:pt x="1315" y="1113"/>
                    <a:pt x="1337" y="1108"/>
                    <a:pt x="1347" y="1108"/>
                  </a:cubicBezTo>
                  <a:cubicBezTo>
                    <a:pt x="1357" y="1107"/>
                    <a:pt x="1359" y="1109"/>
                    <a:pt x="1359" y="1109"/>
                  </a:cubicBezTo>
                  <a:cubicBezTo>
                    <a:pt x="1367" y="1105"/>
                    <a:pt x="1367" y="1105"/>
                    <a:pt x="1367" y="1105"/>
                  </a:cubicBezTo>
                  <a:cubicBezTo>
                    <a:pt x="1367" y="1105"/>
                    <a:pt x="1371" y="1106"/>
                    <a:pt x="1378" y="1106"/>
                  </a:cubicBezTo>
                  <a:cubicBezTo>
                    <a:pt x="1383" y="1106"/>
                    <a:pt x="1388" y="1115"/>
                    <a:pt x="1388" y="1115"/>
                  </a:cubicBezTo>
                  <a:cubicBezTo>
                    <a:pt x="1390" y="1112"/>
                    <a:pt x="1390" y="1112"/>
                    <a:pt x="1390" y="1112"/>
                  </a:cubicBezTo>
                  <a:cubicBezTo>
                    <a:pt x="1390" y="1112"/>
                    <a:pt x="1407" y="1123"/>
                    <a:pt x="1408" y="1123"/>
                  </a:cubicBezTo>
                  <a:cubicBezTo>
                    <a:pt x="1411" y="1123"/>
                    <a:pt x="1417" y="1121"/>
                    <a:pt x="1429" y="1120"/>
                  </a:cubicBezTo>
                  <a:cubicBezTo>
                    <a:pt x="1440" y="1119"/>
                    <a:pt x="1435" y="1108"/>
                    <a:pt x="1435" y="1108"/>
                  </a:cubicBezTo>
                  <a:cubicBezTo>
                    <a:pt x="1438" y="1102"/>
                    <a:pt x="1438" y="1102"/>
                    <a:pt x="1438" y="1102"/>
                  </a:cubicBezTo>
                  <a:cubicBezTo>
                    <a:pt x="1437" y="1091"/>
                    <a:pt x="1437" y="1091"/>
                    <a:pt x="1437" y="1091"/>
                  </a:cubicBezTo>
                  <a:cubicBezTo>
                    <a:pt x="1446" y="1078"/>
                    <a:pt x="1446" y="1078"/>
                    <a:pt x="1446" y="1078"/>
                  </a:cubicBezTo>
                  <a:cubicBezTo>
                    <a:pt x="1445" y="1060"/>
                    <a:pt x="1445" y="1060"/>
                    <a:pt x="1445" y="1060"/>
                  </a:cubicBezTo>
                  <a:cubicBezTo>
                    <a:pt x="1434" y="1060"/>
                    <a:pt x="1434" y="1060"/>
                    <a:pt x="1434" y="1060"/>
                  </a:cubicBezTo>
                  <a:cubicBezTo>
                    <a:pt x="1417" y="1047"/>
                    <a:pt x="1417" y="1047"/>
                    <a:pt x="1417" y="1047"/>
                  </a:cubicBezTo>
                  <a:cubicBezTo>
                    <a:pt x="1417" y="1047"/>
                    <a:pt x="1406" y="1046"/>
                    <a:pt x="1404" y="1045"/>
                  </a:cubicBezTo>
                  <a:cubicBezTo>
                    <a:pt x="1402" y="1045"/>
                    <a:pt x="1391" y="1038"/>
                    <a:pt x="1391" y="1038"/>
                  </a:cubicBezTo>
                  <a:cubicBezTo>
                    <a:pt x="1391" y="1038"/>
                    <a:pt x="1387" y="1038"/>
                    <a:pt x="1382" y="1036"/>
                  </a:cubicBezTo>
                  <a:cubicBezTo>
                    <a:pt x="1378" y="1035"/>
                    <a:pt x="1380" y="1033"/>
                    <a:pt x="1376" y="1026"/>
                  </a:cubicBezTo>
                  <a:cubicBezTo>
                    <a:pt x="1372" y="1020"/>
                    <a:pt x="1365" y="1024"/>
                    <a:pt x="1358" y="1018"/>
                  </a:cubicBezTo>
                  <a:cubicBezTo>
                    <a:pt x="1352" y="1012"/>
                    <a:pt x="1356" y="999"/>
                    <a:pt x="1356" y="999"/>
                  </a:cubicBezTo>
                  <a:cubicBezTo>
                    <a:pt x="1350" y="999"/>
                    <a:pt x="1350" y="999"/>
                    <a:pt x="1350" y="999"/>
                  </a:cubicBezTo>
                  <a:cubicBezTo>
                    <a:pt x="1341" y="977"/>
                    <a:pt x="1341" y="977"/>
                    <a:pt x="1341" y="977"/>
                  </a:cubicBezTo>
                  <a:cubicBezTo>
                    <a:pt x="1341" y="964"/>
                    <a:pt x="1341" y="964"/>
                    <a:pt x="1341" y="964"/>
                  </a:cubicBezTo>
                  <a:cubicBezTo>
                    <a:pt x="1343" y="961"/>
                    <a:pt x="1343" y="961"/>
                    <a:pt x="1343" y="961"/>
                  </a:cubicBezTo>
                  <a:cubicBezTo>
                    <a:pt x="1343" y="961"/>
                    <a:pt x="1342" y="959"/>
                    <a:pt x="1339" y="959"/>
                  </a:cubicBezTo>
                  <a:cubicBezTo>
                    <a:pt x="1335" y="960"/>
                    <a:pt x="1338" y="972"/>
                    <a:pt x="1338" y="972"/>
                  </a:cubicBezTo>
                  <a:cubicBezTo>
                    <a:pt x="1342" y="993"/>
                    <a:pt x="1342" y="993"/>
                    <a:pt x="1342" y="993"/>
                  </a:cubicBezTo>
                  <a:cubicBezTo>
                    <a:pt x="1339" y="992"/>
                    <a:pt x="1339" y="992"/>
                    <a:pt x="1339" y="992"/>
                  </a:cubicBezTo>
                  <a:cubicBezTo>
                    <a:pt x="1337" y="974"/>
                    <a:pt x="1337" y="974"/>
                    <a:pt x="1337" y="974"/>
                  </a:cubicBezTo>
                  <a:cubicBezTo>
                    <a:pt x="1333" y="973"/>
                    <a:pt x="1333" y="973"/>
                    <a:pt x="1333" y="973"/>
                  </a:cubicBezTo>
                  <a:cubicBezTo>
                    <a:pt x="1313" y="957"/>
                    <a:pt x="1313" y="957"/>
                    <a:pt x="1313" y="957"/>
                  </a:cubicBezTo>
                  <a:cubicBezTo>
                    <a:pt x="1313" y="957"/>
                    <a:pt x="1310" y="960"/>
                    <a:pt x="1308" y="960"/>
                  </a:cubicBezTo>
                  <a:cubicBezTo>
                    <a:pt x="1306" y="960"/>
                    <a:pt x="1304" y="955"/>
                    <a:pt x="1301" y="952"/>
                  </a:cubicBezTo>
                  <a:cubicBezTo>
                    <a:pt x="1297" y="950"/>
                    <a:pt x="1286" y="956"/>
                    <a:pt x="1286" y="956"/>
                  </a:cubicBezTo>
                  <a:cubicBezTo>
                    <a:pt x="1286" y="956"/>
                    <a:pt x="1277" y="946"/>
                    <a:pt x="1275" y="942"/>
                  </a:cubicBezTo>
                  <a:cubicBezTo>
                    <a:pt x="1273" y="936"/>
                    <a:pt x="1281" y="930"/>
                    <a:pt x="1285" y="924"/>
                  </a:cubicBezTo>
                  <a:cubicBezTo>
                    <a:pt x="1290" y="917"/>
                    <a:pt x="1287" y="902"/>
                    <a:pt x="1287" y="902"/>
                  </a:cubicBezTo>
                  <a:cubicBezTo>
                    <a:pt x="1283" y="899"/>
                    <a:pt x="1283" y="899"/>
                    <a:pt x="1283" y="899"/>
                  </a:cubicBezTo>
                  <a:cubicBezTo>
                    <a:pt x="1287" y="894"/>
                    <a:pt x="1287" y="894"/>
                    <a:pt x="1287" y="894"/>
                  </a:cubicBezTo>
                  <a:cubicBezTo>
                    <a:pt x="1284" y="893"/>
                    <a:pt x="1284" y="893"/>
                    <a:pt x="1284" y="893"/>
                  </a:cubicBezTo>
                  <a:cubicBezTo>
                    <a:pt x="1283" y="877"/>
                    <a:pt x="1283" y="877"/>
                    <a:pt x="1283" y="877"/>
                  </a:cubicBezTo>
                  <a:cubicBezTo>
                    <a:pt x="1286" y="870"/>
                    <a:pt x="1286" y="870"/>
                    <a:pt x="1286" y="870"/>
                  </a:cubicBezTo>
                  <a:cubicBezTo>
                    <a:pt x="1286" y="870"/>
                    <a:pt x="1280" y="865"/>
                    <a:pt x="1281" y="862"/>
                  </a:cubicBezTo>
                  <a:cubicBezTo>
                    <a:pt x="1282" y="858"/>
                    <a:pt x="1291" y="864"/>
                    <a:pt x="1296" y="865"/>
                  </a:cubicBezTo>
                  <a:cubicBezTo>
                    <a:pt x="1300" y="865"/>
                    <a:pt x="1299" y="862"/>
                    <a:pt x="1299" y="862"/>
                  </a:cubicBezTo>
                  <a:cubicBezTo>
                    <a:pt x="1299" y="862"/>
                    <a:pt x="1291" y="856"/>
                    <a:pt x="1293" y="853"/>
                  </a:cubicBezTo>
                  <a:cubicBezTo>
                    <a:pt x="1296" y="850"/>
                    <a:pt x="1306" y="844"/>
                    <a:pt x="1306" y="844"/>
                  </a:cubicBezTo>
                  <a:cubicBezTo>
                    <a:pt x="1313" y="846"/>
                    <a:pt x="1313" y="846"/>
                    <a:pt x="1313" y="846"/>
                  </a:cubicBezTo>
                  <a:cubicBezTo>
                    <a:pt x="1317" y="845"/>
                    <a:pt x="1317" y="845"/>
                    <a:pt x="1317" y="845"/>
                  </a:cubicBezTo>
                  <a:cubicBezTo>
                    <a:pt x="1305" y="836"/>
                    <a:pt x="1305" y="836"/>
                    <a:pt x="1305" y="836"/>
                  </a:cubicBezTo>
                  <a:cubicBezTo>
                    <a:pt x="1308" y="831"/>
                    <a:pt x="1308" y="831"/>
                    <a:pt x="1308" y="831"/>
                  </a:cubicBezTo>
                  <a:cubicBezTo>
                    <a:pt x="1322" y="838"/>
                    <a:pt x="1322" y="838"/>
                    <a:pt x="1322" y="838"/>
                  </a:cubicBezTo>
                  <a:cubicBezTo>
                    <a:pt x="1327" y="836"/>
                    <a:pt x="1327" y="836"/>
                    <a:pt x="1327" y="836"/>
                  </a:cubicBezTo>
                  <a:cubicBezTo>
                    <a:pt x="1320" y="832"/>
                    <a:pt x="1320" y="832"/>
                    <a:pt x="1320" y="832"/>
                  </a:cubicBezTo>
                  <a:cubicBezTo>
                    <a:pt x="1323" y="825"/>
                    <a:pt x="1323" y="825"/>
                    <a:pt x="1323" y="825"/>
                  </a:cubicBezTo>
                  <a:cubicBezTo>
                    <a:pt x="1313" y="820"/>
                    <a:pt x="1313" y="820"/>
                    <a:pt x="1313" y="820"/>
                  </a:cubicBezTo>
                  <a:cubicBezTo>
                    <a:pt x="1314" y="815"/>
                    <a:pt x="1314" y="815"/>
                    <a:pt x="1314" y="815"/>
                  </a:cubicBezTo>
                  <a:cubicBezTo>
                    <a:pt x="1322" y="817"/>
                    <a:pt x="1322" y="817"/>
                    <a:pt x="1322" y="817"/>
                  </a:cubicBezTo>
                  <a:cubicBezTo>
                    <a:pt x="1325" y="817"/>
                    <a:pt x="1325" y="817"/>
                    <a:pt x="1325" y="817"/>
                  </a:cubicBezTo>
                  <a:cubicBezTo>
                    <a:pt x="1318" y="812"/>
                    <a:pt x="1318" y="812"/>
                    <a:pt x="1318" y="812"/>
                  </a:cubicBezTo>
                  <a:cubicBezTo>
                    <a:pt x="1323" y="809"/>
                    <a:pt x="1323" y="809"/>
                    <a:pt x="1323" y="809"/>
                  </a:cubicBezTo>
                  <a:cubicBezTo>
                    <a:pt x="1331" y="813"/>
                    <a:pt x="1331" y="813"/>
                    <a:pt x="1331" y="813"/>
                  </a:cubicBezTo>
                  <a:cubicBezTo>
                    <a:pt x="1331" y="813"/>
                    <a:pt x="1331" y="806"/>
                    <a:pt x="1329" y="803"/>
                  </a:cubicBezTo>
                  <a:cubicBezTo>
                    <a:pt x="1326" y="800"/>
                    <a:pt x="1319" y="801"/>
                    <a:pt x="1320" y="797"/>
                  </a:cubicBezTo>
                  <a:cubicBezTo>
                    <a:pt x="1321" y="791"/>
                    <a:pt x="1332" y="792"/>
                    <a:pt x="1332" y="792"/>
                  </a:cubicBezTo>
                  <a:cubicBezTo>
                    <a:pt x="1324" y="788"/>
                    <a:pt x="1324" y="788"/>
                    <a:pt x="1324" y="788"/>
                  </a:cubicBezTo>
                  <a:cubicBezTo>
                    <a:pt x="1324" y="788"/>
                    <a:pt x="1301" y="792"/>
                    <a:pt x="1290" y="791"/>
                  </a:cubicBezTo>
                  <a:cubicBezTo>
                    <a:pt x="1281" y="790"/>
                    <a:pt x="1280" y="784"/>
                    <a:pt x="1284" y="777"/>
                  </a:cubicBezTo>
                  <a:cubicBezTo>
                    <a:pt x="1288" y="772"/>
                    <a:pt x="1298" y="778"/>
                    <a:pt x="1302" y="774"/>
                  </a:cubicBezTo>
                  <a:cubicBezTo>
                    <a:pt x="1307" y="769"/>
                    <a:pt x="1288" y="762"/>
                    <a:pt x="1281" y="760"/>
                  </a:cubicBezTo>
                  <a:cubicBezTo>
                    <a:pt x="1273" y="758"/>
                    <a:pt x="1268" y="747"/>
                    <a:pt x="1263" y="744"/>
                  </a:cubicBezTo>
                  <a:cubicBezTo>
                    <a:pt x="1257" y="742"/>
                    <a:pt x="1256" y="746"/>
                    <a:pt x="1249" y="746"/>
                  </a:cubicBezTo>
                  <a:cubicBezTo>
                    <a:pt x="1242" y="746"/>
                    <a:pt x="1241" y="735"/>
                    <a:pt x="1232" y="732"/>
                  </a:cubicBezTo>
                  <a:cubicBezTo>
                    <a:pt x="1222" y="729"/>
                    <a:pt x="1225" y="741"/>
                    <a:pt x="1218" y="743"/>
                  </a:cubicBezTo>
                  <a:cubicBezTo>
                    <a:pt x="1211" y="745"/>
                    <a:pt x="1206" y="744"/>
                    <a:pt x="1206" y="744"/>
                  </a:cubicBezTo>
                  <a:cubicBezTo>
                    <a:pt x="1210" y="752"/>
                    <a:pt x="1210" y="752"/>
                    <a:pt x="1210" y="752"/>
                  </a:cubicBezTo>
                  <a:cubicBezTo>
                    <a:pt x="1210" y="752"/>
                    <a:pt x="1198" y="752"/>
                    <a:pt x="1192" y="750"/>
                  </a:cubicBezTo>
                  <a:cubicBezTo>
                    <a:pt x="1187" y="749"/>
                    <a:pt x="1188" y="742"/>
                    <a:pt x="1189" y="740"/>
                  </a:cubicBezTo>
                  <a:cubicBezTo>
                    <a:pt x="1191" y="737"/>
                    <a:pt x="1186" y="735"/>
                    <a:pt x="1184" y="732"/>
                  </a:cubicBezTo>
                  <a:cubicBezTo>
                    <a:pt x="1181" y="730"/>
                    <a:pt x="1181" y="726"/>
                    <a:pt x="1181" y="726"/>
                  </a:cubicBezTo>
                  <a:cubicBezTo>
                    <a:pt x="1152" y="732"/>
                    <a:pt x="1152" y="732"/>
                    <a:pt x="1152" y="732"/>
                  </a:cubicBezTo>
                  <a:cubicBezTo>
                    <a:pt x="1146" y="693"/>
                    <a:pt x="1146" y="693"/>
                    <a:pt x="1146" y="693"/>
                  </a:cubicBezTo>
                  <a:cubicBezTo>
                    <a:pt x="1146" y="693"/>
                    <a:pt x="1152" y="683"/>
                    <a:pt x="1149" y="675"/>
                  </a:cubicBezTo>
                  <a:cubicBezTo>
                    <a:pt x="1146" y="666"/>
                    <a:pt x="1136" y="668"/>
                    <a:pt x="1136" y="668"/>
                  </a:cubicBezTo>
                  <a:cubicBezTo>
                    <a:pt x="1124" y="633"/>
                    <a:pt x="1124" y="633"/>
                    <a:pt x="1124" y="633"/>
                  </a:cubicBezTo>
                  <a:cubicBezTo>
                    <a:pt x="1133" y="618"/>
                    <a:pt x="1133" y="618"/>
                    <a:pt x="1133" y="618"/>
                  </a:cubicBezTo>
                  <a:cubicBezTo>
                    <a:pt x="1134" y="613"/>
                    <a:pt x="1125" y="612"/>
                    <a:pt x="1125" y="604"/>
                  </a:cubicBezTo>
                  <a:cubicBezTo>
                    <a:pt x="1124" y="597"/>
                    <a:pt x="1128" y="590"/>
                    <a:pt x="1138" y="590"/>
                  </a:cubicBezTo>
                  <a:cubicBezTo>
                    <a:pt x="1146" y="590"/>
                    <a:pt x="1158" y="599"/>
                    <a:pt x="1161" y="604"/>
                  </a:cubicBezTo>
                  <a:cubicBezTo>
                    <a:pt x="1165" y="611"/>
                    <a:pt x="1172" y="610"/>
                    <a:pt x="1178" y="610"/>
                  </a:cubicBezTo>
                  <a:cubicBezTo>
                    <a:pt x="1184" y="610"/>
                    <a:pt x="1190" y="596"/>
                    <a:pt x="1191" y="586"/>
                  </a:cubicBezTo>
                  <a:cubicBezTo>
                    <a:pt x="1192" y="577"/>
                    <a:pt x="1185" y="585"/>
                    <a:pt x="1185" y="585"/>
                  </a:cubicBezTo>
                  <a:cubicBezTo>
                    <a:pt x="1185" y="585"/>
                    <a:pt x="1182" y="580"/>
                    <a:pt x="1177" y="578"/>
                  </a:cubicBezTo>
                  <a:cubicBezTo>
                    <a:pt x="1173" y="574"/>
                    <a:pt x="1163" y="562"/>
                    <a:pt x="1163" y="562"/>
                  </a:cubicBezTo>
                  <a:cubicBezTo>
                    <a:pt x="1159" y="562"/>
                    <a:pt x="1159" y="562"/>
                    <a:pt x="1159" y="562"/>
                  </a:cubicBezTo>
                  <a:cubicBezTo>
                    <a:pt x="1160" y="558"/>
                    <a:pt x="1160" y="558"/>
                    <a:pt x="1160" y="558"/>
                  </a:cubicBezTo>
                  <a:cubicBezTo>
                    <a:pt x="1160" y="558"/>
                    <a:pt x="1165" y="556"/>
                    <a:pt x="1171" y="555"/>
                  </a:cubicBezTo>
                  <a:cubicBezTo>
                    <a:pt x="1177" y="554"/>
                    <a:pt x="1175" y="538"/>
                    <a:pt x="1175" y="538"/>
                  </a:cubicBezTo>
                  <a:cubicBezTo>
                    <a:pt x="1175" y="538"/>
                    <a:pt x="1182" y="533"/>
                    <a:pt x="1183" y="527"/>
                  </a:cubicBezTo>
                  <a:cubicBezTo>
                    <a:pt x="1185" y="523"/>
                    <a:pt x="1175" y="524"/>
                    <a:pt x="1175" y="524"/>
                  </a:cubicBezTo>
                  <a:cubicBezTo>
                    <a:pt x="1173" y="514"/>
                    <a:pt x="1173" y="514"/>
                    <a:pt x="1173" y="514"/>
                  </a:cubicBezTo>
                  <a:cubicBezTo>
                    <a:pt x="1183" y="508"/>
                    <a:pt x="1183" y="508"/>
                    <a:pt x="1183" y="508"/>
                  </a:cubicBezTo>
                  <a:cubicBezTo>
                    <a:pt x="1189" y="497"/>
                    <a:pt x="1189" y="497"/>
                    <a:pt x="1189" y="497"/>
                  </a:cubicBezTo>
                  <a:cubicBezTo>
                    <a:pt x="1189" y="497"/>
                    <a:pt x="1202" y="489"/>
                    <a:pt x="1202" y="486"/>
                  </a:cubicBezTo>
                  <a:cubicBezTo>
                    <a:pt x="1203" y="482"/>
                    <a:pt x="1196" y="483"/>
                    <a:pt x="1195" y="479"/>
                  </a:cubicBezTo>
                  <a:cubicBezTo>
                    <a:pt x="1194" y="477"/>
                    <a:pt x="1204" y="475"/>
                    <a:pt x="1204" y="472"/>
                  </a:cubicBezTo>
                  <a:cubicBezTo>
                    <a:pt x="1204" y="470"/>
                    <a:pt x="1199" y="463"/>
                    <a:pt x="1201" y="461"/>
                  </a:cubicBezTo>
                  <a:cubicBezTo>
                    <a:pt x="1203" y="459"/>
                    <a:pt x="1208" y="456"/>
                    <a:pt x="1208" y="456"/>
                  </a:cubicBezTo>
                  <a:cubicBezTo>
                    <a:pt x="1201" y="450"/>
                    <a:pt x="1201" y="450"/>
                    <a:pt x="1201" y="450"/>
                  </a:cubicBezTo>
                  <a:cubicBezTo>
                    <a:pt x="1212" y="450"/>
                    <a:pt x="1212" y="450"/>
                    <a:pt x="1212" y="450"/>
                  </a:cubicBezTo>
                  <a:cubicBezTo>
                    <a:pt x="1212" y="450"/>
                    <a:pt x="1223" y="443"/>
                    <a:pt x="1226" y="444"/>
                  </a:cubicBezTo>
                  <a:cubicBezTo>
                    <a:pt x="1229" y="445"/>
                    <a:pt x="1223" y="455"/>
                    <a:pt x="1228" y="456"/>
                  </a:cubicBezTo>
                  <a:cubicBezTo>
                    <a:pt x="1234" y="458"/>
                    <a:pt x="1235" y="445"/>
                    <a:pt x="1235" y="445"/>
                  </a:cubicBezTo>
                  <a:cubicBezTo>
                    <a:pt x="1235" y="445"/>
                    <a:pt x="1240" y="446"/>
                    <a:pt x="1243" y="444"/>
                  </a:cubicBezTo>
                  <a:cubicBezTo>
                    <a:pt x="1247" y="442"/>
                    <a:pt x="1238" y="436"/>
                    <a:pt x="1240" y="431"/>
                  </a:cubicBezTo>
                  <a:cubicBezTo>
                    <a:pt x="1242" y="427"/>
                    <a:pt x="1251" y="427"/>
                    <a:pt x="1251" y="427"/>
                  </a:cubicBezTo>
                  <a:cubicBezTo>
                    <a:pt x="1249" y="420"/>
                    <a:pt x="1249" y="420"/>
                    <a:pt x="1249" y="420"/>
                  </a:cubicBezTo>
                  <a:cubicBezTo>
                    <a:pt x="1253" y="418"/>
                    <a:pt x="1253" y="418"/>
                    <a:pt x="1253" y="418"/>
                  </a:cubicBezTo>
                  <a:cubicBezTo>
                    <a:pt x="1253" y="418"/>
                    <a:pt x="1269" y="428"/>
                    <a:pt x="1275" y="427"/>
                  </a:cubicBezTo>
                  <a:cubicBezTo>
                    <a:pt x="1281" y="427"/>
                    <a:pt x="1277" y="421"/>
                    <a:pt x="1277" y="421"/>
                  </a:cubicBezTo>
                  <a:cubicBezTo>
                    <a:pt x="1285" y="421"/>
                    <a:pt x="1285" y="421"/>
                    <a:pt x="1285" y="421"/>
                  </a:cubicBezTo>
                  <a:cubicBezTo>
                    <a:pt x="1285" y="421"/>
                    <a:pt x="1298" y="409"/>
                    <a:pt x="1306" y="408"/>
                  </a:cubicBezTo>
                  <a:cubicBezTo>
                    <a:pt x="1315" y="407"/>
                    <a:pt x="1313" y="415"/>
                    <a:pt x="1318" y="416"/>
                  </a:cubicBezTo>
                  <a:cubicBezTo>
                    <a:pt x="1322" y="418"/>
                    <a:pt x="1323" y="416"/>
                    <a:pt x="1326" y="412"/>
                  </a:cubicBezTo>
                  <a:cubicBezTo>
                    <a:pt x="1329" y="409"/>
                    <a:pt x="1334" y="410"/>
                    <a:pt x="1339" y="414"/>
                  </a:cubicBezTo>
                  <a:cubicBezTo>
                    <a:pt x="1345" y="419"/>
                    <a:pt x="1351" y="418"/>
                    <a:pt x="1356" y="418"/>
                  </a:cubicBezTo>
                  <a:cubicBezTo>
                    <a:pt x="1362" y="418"/>
                    <a:pt x="1363" y="419"/>
                    <a:pt x="1363" y="423"/>
                  </a:cubicBezTo>
                  <a:cubicBezTo>
                    <a:pt x="1363" y="426"/>
                    <a:pt x="1366" y="432"/>
                    <a:pt x="1370" y="435"/>
                  </a:cubicBezTo>
                  <a:cubicBezTo>
                    <a:pt x="1375" y="438"/>
                    <a:pt x="1376" y="430"/>
                    <a:pt x="1378" y="426"/>
                  </a:cubicBezTo>
                  <a:cubicBezTo>
                    <a:pt x="1379" y="422"/>
                    <a:pt x="1371" y="422"/>
                    <a:pt x="1369" y="418"/>
                  </a:cubicBezTo>
                  <a:cubicBezTo>
                    <a:pt x="1367" y="412"/>
                    <a:pt x="1362" y="413"/>
                    <a:pt x="1358" y="413"/>
                  </a:cubicBezTo>
                  <a:cubicBezTo>
                    <a:pt x="1356" y="412"/>
                    <a:pt x="1356" y="409"/>
                    <a:pt x="1358" y="405"/>
                  </a:cubicBezTo>
                  <a:cubicBezTo>
                    <a:pt x="1360" y="400"/>
                    <a:pt x="1372" y="405"/>
                    <a:pt x="1372" y="405"/>
                  </a:cubicBezTo>
                  <a:cubicBezTo>
                    <a:pt x="1372" y="405"/>
                    <a:pt x="1375" y="403"/>
                    <a:pt x="1379" y="403"/>
                  </a:cubicBezTo>
                  <a:cubicBezTo>
                    <a:pt x="1382" y="404"/>
                    <a:pt x="1382" y="407"/>
                    <a:pt x="1382" y="407"/>
                  </a:cubicBezTo>
                  <a:cubicBezTo>
                    <a:pt x="1414" y="404"/>
                    <a:pt x="1414" y="404"/>
                    <a:pt x="1414" y="404"/>
                  </a:cubicBezTo>
                  <a:cubicBezTo>
                    <a:pt x="1414" y="404"/>
                    <a:pt x="1418" y="392"/>
                    <a:pt x="1420" y="387"/>
                  </a:cubicBezTo>
                  <a:cubicBezTo>
                    <a:pt x="1422" y="380"/>
                    <a:pt x="1416" y="374"/>
                    <a:pt x="1416" y="374"/>
                  </a:cubicBezTo>
                  <a:cubicBezTo>
                    <a:pt x="1421" y="372"/>
                    <a:pt x="1421" y="372"/>
                    <a:pt x="1421" y="372"/>
                  </a:cubicBezTo>
                  <a:cubicBezTo>
                    <a:pt x="1420" y="357"/>
                    <a:pt x="1420" y="357"/>
                    <a:pt x="1420" y="357"/>
                  </a:cubicBezTo>
                  <a:cubicBezTo>
                    <a:pt x="1420" y="357"/>
                    <a:pt x="1427" y="361"/>
                    <a:pt x="1431" y="361"/>
                  </a:cubicBezTo>
                  <a:cubicBezTo>
                    <a:pt x="1435" y="360"/>
                    <a:pt x="1430" y="352"/>
                    <a:pt x="1430" y="352"/>
                  </a:cubicBezTo>
                  <a:cubicBezTo>
                    <a:pt x="1442" y="343"/>
                    <a:pt x="1442" y="343"/>
                    <a:pt x="1442" y="343"/>
                  </a:cubicBezTo>
                  <a:cubicBezTo>
                    <a:pt x="1442" y="343"/>
                    <a:pt x="1456" y="348"/>
                    <a:pt x="1461" y="346"/>
                  </a:cubicBezTo>
                  <a:cubicBezTo>
                    <a:pt x="1464" y="344"/>
                    <a:pt x="1460" y="340"/>
                    <a:pt x="1461" y="337"/>
                  </a:cubicBezTo>
                  <a:cubicBezTo>
                    <a:pt x="1462" y="336"/>
                    <a:pt x="1469" y="336"/>
                    <a:pt x="1469" y="336"/>
                  </a:cubicBezTo>
                  <a:cubicBezTo>
                    <a:pt x="1460" y="327"/>
                    <a:pt x="1460" y="327"/>
                    <a:pt x="1460" y="327"/>
                  </a:cubicBezTo>
                  <a:cubicBezTo>
                    <a:pt x="1460" y="327"/>
                    <a:pt x="1477" y="320"/>
                    <a:pt x="1479" y="318"/>
                  </a:cubicBezTo>
                  <a:cubicBezTo>
                    <a:pt x="1482" y="316"/>
                    <a:pt x="1478" y="309"/>
                    <a:pt x="1478" y="309"/>
                  </a:cubicBezTo>
                  <a:cubicBezTo>
                    <a:pt x="1478" y="309"/>
                    <a:pt x="1483" y="308"/>
                    <a:pt x="1488" y="306"/>
                  </a:cubicBezTo>
                  <a:cubicBezTo>
                    <a:pt x="1494" y="306"/>
                    <a:pt x="1494" y="312"/>
                    <a:pt x="1503" y="317"/>
                  </a:cubicBezTo>
                  <a:cubicBezTo>
                    <a:pt x="1511" y="321"/>
                    <a:pt x="1523" y="314"/>
                    <a:pt x="1532" y="310"/>
                  </a:cubicBezTo>
                  <a:cubicBezTo>
                    <a:pt x="1532" y="229"/>
                    <a:pt x="1532" y="229"/>
                    <a:pt x="1532" y="229"/>
                  </a:cubicBezTo>
                  <a:lnTo>
                    <a:pt x="1522" y="230"/>
                  </a:lnTo>
                  <a:close/>
                  <a:moveTo>
                    <a:pt x="375" y="212"/>
                  </a:moveTo>
                  <a:cubicBezTo>
                    <a:pt x="373" y="220"/>
                    <a:pt x="367" y="219"/>
                    <a:pt x="367" y="219"/>
                  </a:cubicBezTo>
                  <a:cubicBezTo>
                    <a:pt x="367" y="219"/>
                    <a:pt x="377" y="237"/>
                    <a:pt x="372" y="240"/>
                  </a:cubicBezTo>
                  <a:cubicBezTo>
                    <a:pt x="366" y="243"/>
                    <a:pt x="357" y="240"/>
                    <a:pt x="357" y="240"/>
                  </a:cubicBezTo>
                  <a:cubicBezTo>
                    <a:pt x="346" y="241"/>
                    <a:pt x="346" y="241"/>
                    <a:pt x="346" y="241"/>
                  </a:cubicBezTo>
                  <a:cubicBezTo>
                    <a:pt x="340" y="250"/>
                    <a:pt x="340" y="250"/>
                    <a:pt x="340" y="250"/>
                  </a:cubicBezTo>
                  <a:cubicBezTo>
                    <a:pt x="340" y="250"/>
                    <a:pt x="350" y="264"/>
                    <a:pt x="341" y="264"/>
                  </a:cubicBezTo>
                  <a:cubicBezTo>
                    <a:pt x="334" y="265"/>
                    <a:pt x="324" y="264"/>
                    <a:pt x="324" y="264"/>
                  </a:cubicBezTo>
                  <a:cubicBezTo>
                    <a:pt x="324" y="252"/>
                    <a:pt x="324" y="252"/>
                    <a:pt x="324" y="252"/>
                  </a:cubicBezTo>
                  <a:cubicBezTo>
                    <a:pt x="316" y="248"/>
                    <a:pt x="316" y="248"/>
                    <a:pt x="316" y="248"/>
                  </a:cubicBezTo>
                  <a:cubicBezTo>
                    <a:pt x="316" y="248"/>
                    <a:pt x="319" y="242"/>
                    <a:pt x="313" y="237"/>
                  </a:cubicBezTo>
                  <a:cubicBezTo>
                    <a:pt x="307" y="232"/>
                    <a:pt x="299" y="226"/>
                    <a:pt x="299" y="226"/>
                  </a:cubicBezTo>
                  <a:cubicBezTo>
                    <a:pt x="299" y="226"/>
                    <a:pt x="299" y="220"/>
                    <a:pt x="295" y="215"/>
                  </a:cubicBezTo>
                  <a:cubicBezTo>
                    <a:pt x="291" y="209"/>
                    <a:pt x="266" y="203"/>
                    <a:pt x="266" y="198"/>
                  </a:cubicBezTo>
                  <a:cubicBezTo>
                    <a:pt x="267" y="192"/>
                    <a:pt x="277" y="188"/>
                    <a:pt x="277" y="188"/>
                  </a:cubicBezTo>
                  <a:cubicBezTo>
                    <a:pt x="275" y="178"/>
                    <a:pt x="275" y="178"/>
                    <a:pt x="275" y="178"/>
                  </a:cubicBezTo>
                  <a:cubicBezTo>
                    <a:pt x="275" y="178"/>
                    <a:pt x="285" y="174"/>
                    <a:pt x="285" y="170"/>
                  </a:cubicBezTo>
                  <a:cubicBezTo>
                    <a:pt x="285" y="164"/>
                    <a:pt x="286" y="156"/>
                    <a:pt x="286" y="156"/>
                  </a:cubicBezTo>
                  <a:cubicBezTo>
                    <a:pt x="291" y="157"/>
                    <a:pt x="297" y="158"/>
                    <a:pt x="297" y="158"/>
                  </a:cubicBezTo>
                  <a:cubicBezTo>
                    <a:pt x="301" y="163"/>
                    <a:pt x="301" y="163"/>
                    <a:pt x="301" y="163"/>
                  </a:cubicBezTo>
                  <a:cubicBezTo>
                    <a:pt x="302" y="160"/>
                    <a:pt x="302" y="160"/>
                    <a:pt x="302" y="160"/>
                  </a:cubicBezTo>
                  <a:cubicBezTo>
                    <a:pt x="310" y="160"/>
                    <a:pt x="310" y="160"/>
                    <a:pt x="310" y="160"/>
                  </a:cubicBezTo>
                  <a:cubicBezTo>
                    <a:pt x="316" y="169"/>
                    <a:pt x="316" y="169"/>
                    <a:pt x="316" y="169"/>
                  </a:cubicBezTo>
                  <a:cubicBezTo>
                    <a:pt x="319" y="166"/>
                    <a:pt x="319" y="166"/>
                    <a:pt x="319" y="166"/>
                  </a:cubicBezTo>
                  <a:cubicBezTo>
                    <a:pt x="325" y="173"/>
                    <a:pt x="325" y="173"/>
                    <a:pt x="325" y="173"/>
                  </a:cubicBezTo>
                  <a:cubicBezTo>
                    <a:pt x="315" y="173"/>
                    <a:pt x="315" y="173"/>
                    <a:pt x="315" y="173"/>
                  </a:cubicBezTo>
                  <a:cubicBezTo>
                    <a:pt x="315" y="173"/>
                    <a:pt x="313" y="176"/>
                    <a:pt x="316" y="177"/>
                  </a:cubicBezTo>
                  <a:cubicBezTo>
                    <a:pt x="319" y="178"/>
                    <a:pt x="321" y="175"/>
                    <a:pt x="321" y="175"/>
                  </a:cubicBezTo>
                  <a:cubicBezTo>
                    <a:pt x="321" y="175"/>
                    <a:pt x="341" y="173"/>
                    <a:pt x="349" y="178"/>
                  </a:cubicBezTo>
                  <a:cubicBezTo>
                    <a:pt x="355" y="185"/>
                    <a:pt x="356" y="189"/>
                    <a:pt x="356" y="189"/>
                  </a:cubicBezTo>
                  <a:cubicBezTo>
                    <a:pt x="366" y="194"/>
                    <a:pt x="366" y="194"/>
                    <a:pt x="366" y="194"/>
                  </a:cubicBezTo>
                  <a:cubicBezTo>
                    <a:pt x="369" y="204"/>
                    <a:pt x="369" y="204"/>
                    <a:pt x="369" y="204"/>
                  </a:cubicBezTo>
                  <a:cubicBezTo>
                    <a:pt x="369" y="204"/>
                    <a:pt x="376" y="205"/>
                    <a:pt x="375" y="212"/>
                  </a:cubicBezTo>
                  <a:close/>
                  <a:moveTo>
                    <a:pt x="464" y="146"/>
                  </a:moveTo>
                  <a:cubicBezTo>
                    <a:pt x="462" y="151"/>
                    <a:pt x="462" y="158"/>
                    <a:pt x="462" y="158"/>
                  </a:cubicBezTo>
                  <a:cubicBezTo>
                    <a:pt x="449" y="160"/>
                    <a:pt x="449" y="160"/>
                    <a:pt x="449" y="160"/>
                  </a:cubicBezTo>
                  <a:cubicBezTo>
                    <a:pt x="449" y="160"/>
                    <a:pt x="454" y="151"/>
                    <a:pt x="446" y="142"/>
                  </a:cubicBezTo>
                  <a:cubicBezTo>
                    <a:pt x="437" y="132"/>
                    <a:pt x="425" y="131"/>
                    <a:pt x="425" y="131"/>
                  </a:cubicBezTo>
                  <a:cubicBezTo>
                    <a:pt x="408" y="128"/>
                    <a:pt x="408" y="128"/>
                    <a:pt x="408" y="128"/>
                  </a:cubicBezTo>
                  <a:cubicBezTo>
                    <a:pt x="388" y="111"/>
                    <a:pt x="388" y="111"/>
                    <a:pt x="388" y="111"/>
                  </a:cubicBezTo>
                  <a:cubicBezTo>
                    <a:pt x="398" y="117"/>
                    <a:pt x="398" y="117"/>
                    <a:pt x="398" y="117"/>
                  </a:cubicBezTo>
                  <a:cubicBezTo>
                    <a:pt x="401" y="117"/>
                    <a:pt x="401" y="117"/>
                    <a:pt x="401" y="117"/>
                  </a:cubicBezTo>
                  <a:cubicBezTo>
                    <a:pt x="401" y="108"/>
                    <a:pt x="401" y="108"/>
                    <a:pt x="401" y="108"/>
                  </a:cubicBezTo>
                  <a:cubicBezTo>
                    <a:pt x="392" y="103"/>
                    <a:pt x="392" y="103"/>
                    <a:pt x="392" y="103"/>
                  </a:cubicBezTo>
                  <a:cubicBezTo>
                    <a:pt x="389" y="101"/>
                    <a:pt x="389" y="101"/>
                    <a:pt x="389" y="101"/>
                  </a:cubicBezTo>
                  <a:cubicBezTo>
                    <a:pt x="381" y="92"/>
                    <a:pt x="381" y="92"/>
                    <a:pt x="381" y="92"/>
                  </a:cubicBezTo>
                  <a:cubicBezTo>
                    <a:pt x="373" y="84"/>
                    <a:pt x="373" y="84"/>
                    <a:pt x="373" y="84"/>
                  </a:cubicBezTo>
                  <a:cubicBezTo>
                    <a:pt x="375" y="84"/>
                    <a:pt x="375" y="84"/>
                    <a:pt x="375" y="84"/>
                  </a:cubicBezTo>
                  <a:cubicBezTo>
                    <a:pt x="384" y="90"/>
                    <a:pt x="384" y="90"/>
                    <a:pt x="384" y="90"/>
                  </a:cubicBezTo>
                  <a:cubicBezTo>
                    <a:pt x="386" y="95"/>
                    <a:pt x="386" y="95"/>
                    <a:pt x="386" y="95"/>
                  </a:cubicBezTo>
                  <a:cubicBezTo>
                    <a:pt x="401" y="103"/>
                    <a:pt x="401" y="103"/>
                    <a:pt x="401" y="103"/>
                  </a:cubicBezTo>
                  <a:cubicBezTo>
                    <a:pt x="401" y="100"/>
                    <a:pt x="401" y="100"/>
                    <a:pt x="401" y="100"/>
                  </a:cubicBezTo>
                  <a:cubicBezTo>
                    <a:pt x="395" y="92"/>
                    <a:pt x="395" y="92"/>
                    <a:pt x="395" y="92"/>
                  </a:cubicBezTo>
                  <a:cubicBezTo>
                    <a:pt x="399" y="92"/>
                    <a:pt x="399" y="92"/>
                    <a:pt x="399" y="92"/>
                  </a:cubicBezTo>
                  <a:cubicBezTo>
                    <a:pt x="385" y="80"/>
                    <a:pt x="385" y="80"/>
                    <a:pt x="385" y="80"/>
                  </a:cubicBezTo>
                  <a:cubicBezTo>
                    <a:pt x="398" y="87"/>
                    <a:pt x="398" y="87"/>
                    <a:pt x="398" y="87"/>
                  </a:cubicBezTo>
                  <a:cubicBezTo>
                    <a:pt x="385" y="72"/>
                    <a:pt x="385" y="72"/>
                    <a:pt x="385" y="72"/>
                  </a:cubicBezTo>
                  <a:cubicBezTo>
                    <a:pt x="385" y="72"/>
                    <a:pt x="401" y="83"/>
                    <a:pt x="402" y="87"/>
                  </a:cubicBezTo>
                  <a:cubicBezTo>
                    <a:pt x="404" y="90"/>
                    <a:pt x="411" y="96"/>
                    <a:pt x="413" y="97"/>
                  </a:cubicBezTo>
                  <a:cubicBezTo>
                    <a:pt x="414" y="97"/>
                    <a:pt x="414" y="94"/>
                    <a:pt x="414" y="94"/>
                  </a:cubicBezTo>
                  <a:cubicBezTo>
                    <a:pt x="414" y="94"/>
                    <a:pt x="407" y="90"/>
                    <a:pt x="408" y="88"/>
                  </a:cubicBezTo>
                  <a:cubicBezTo>
                    <a:pt x="409" y="85"/>
                    <a:pt x="422" y="94"/>
                    <a:pt x="422" y="84"/>
                  </a:cubicBezTo>
                  <a:cubicBezTo>
                    <a:pt x="423" y="75"/>
                    <a:pt x="411" y="66"/>
                    <a:pt x="411" y="66"/>
                  </a:cubicBezTo>
                  <a:cubicBezTo>
                    <a:pt x="405" y="66"/>
                    <a:pt x="405" y="66"/>
                    <a:pt x="405" y="66"/>
                  </a:cubicBezTo>
                  <a:cubicBezTo>
                    <a:pt x="397" y="63"/>
                    <a:pt x="397" y="63"/>
                    <a:pt x="397" y="63"/>
                  </a:cubicBezTo>
                  <a:cubicBezTo>
                    <a:pt x="393" y="63"/>
                    <a:pt x="393" y="63"/>
                    <a:pt x="393" y="63"/>
                  </a:cubicBezTo>
                  <a:cubicBezTo>
                    <a:pt x="404" y="77"/>
                    <a:pt x="404" y="77"/>
                    <a:pt x="404" y="77"/>
                  </a:cubicBezTo>
                  <a:cubicBezTo>
                    <a:pt x="404" y="77"/>
                    <a:pt x="374" y="54"/>
                    <a:pt x="376" y="52"/>
                  </a:cubicBezTo>
                  <a:cubicBezTo>
                    <a:pt x="379" y="49"/>
                    <a:pt x="385" y="54"/>
                    <a:pt x="385" y="54"/>
                  </a:cubicBezTo>
                  <a:cubicBezTo>
                    <a:pt x="385" y="54"/>
                    <a:pt x="390" y="52"/>
                    <a:pt x="393" y="53"/>
                  </a:cubicBezTo>
                  <a:cubicBezTo>
                    <a:pt x="397" y="53"/>
                    <a:pt x="407" y="59"/>
                    <a:pt x="407" y="59"/>
                  </a:cubicBezTo>
                  <a:cubicBezTo>
                    <a:pt x="407" y="59"/>
                    <a:pt x="421" y="56"/>
                    <a:pt x="426" y="66"/>
                  </a:cubicBezTo>
                  <a:cubicBezTo>
                    <a:pt x="433" y="76"/>
                    <a:pt x="424" y="88"/>
                    <a:pt x="429" y="91"/>
                  </a:cubicBezTo>
                  <a:cubicBezTo>
                    <a:pt x="433" y="94"/>
                    <a:pt x="440" y="104"/>
                    <a:pt x="440" y="104"/>
                  </a:cubicBezTo>
                  <a:cubicBezTo>
                    <a:pt x="447" y="104"/>
                    <a:pt x="447" y="104"/>
                    <a:pt x="447" y="104"/>
                  </a:cubicBezTo>
                  <a:cubicBezTo>
                    <a:pt x="448" y="111"/>
                    <a:pt x="448" y="111"/>
                    <a:pt x="448" y="111"/>
                  </a:cubicBezTo>
                  <a:cubicBezTo>
                    <a:pt x="448" y="111"/>
                    <a:pt x="466" y="116"/>
                    <a:pt x="468" y="126"/>
                  </a:cubicBezTo>
                  <a:cubicBezTo>
                    <a:pt x="470" y="136"/>
                    <a:pt x="467" y="141"/>
                    <a:pt x="464" y="146"/>
                  </a:cubicBezTo>
                  <a:close/>
                  <a:moveTo>
                    <a:pt x="109" y="652"/>
                  </a:moveTo>
                  <a:cubicBezTo>
                    <a:pt x="109" y="652"/>
                    <a:pt x="117" y="647"/>
                    <a:pt x="113" y="644"/>
                  </a:cubicBezTo>
                  <a:cubicBezTo>
                    <a:pt x="110" y="642"/>
                    <a:pt x="101" y="635"/>
                    <a:pt x="101" y="635"/>
                  </a:cubicBezTo>
                  <a:cubicBezTo>
                    <a:pt x="90" y="635"/>
                    <a:pt x="90" y="635"/>
                    <a:pt x="90" y="635"/>
                  </a:cubicBezTo>
                  <a:cubicBezTo>
                    <a:pt x="80" y="639"/>
                    <a:pt x="80" y="639"/>
                    <a:pt x="80" y="639"/>
                  </a:cubicBezTo>
                  <a:cubicBezTo>
                    <a:pt x="79" y="635"/>
                    <a:pt x="79" y="635"/>
                    <a:pt x="79" y="635"/>
                  </a:cubicBezTo>
                  <a:cubicBezTo>
                    <a:pt x="79" y="635"/>
                    <a:pt x="73" y="637"/>
                    <a:pt x="69" y="634"/>
                  </a:cubicBezTo>
                  <a:cubicBezTo>
                    <a:pt x="64" y="632"/>
                    <a:pt x="62" y="631"/>
                    <a:pt x="62" y="631"/>
                  </a:cubicBezTo>
                  <a:cubicBezTo>
                    <a:pt x="56" y="632"/>
                    <a:pt x="56" y="632"/>
                    <a:pt x="56" y="632"/>
                  </a:cubicBezTo>
                  <a:cubicBezTo>
                    <a:pt x="51" y="628"/>
                    <a:pt x="51" y="628"/>
                    <a:pt x="51" y="628"/>
                  </a:cubicBezTo>
                  <a:cubicBezTo>
                    <a:pt x="49" y="633"/>
                    <a:pt x="49" y="633"/>
                    <a:pt x="49" y="633"/>
                  </a:cubicBezTo>
                  <a:cubicBezTo>
                    <a:pt x="46" y="633"/>
                    <a:pt x="46" y="633"/>
                    <a:pt x="46" y="633"/>
                  </a:cubicBezTo>
                  <a:cubicBezTo>
                    <a:pt x="51" y="649"/>
                    <a:pt x="51" y="649"/>
                    <a:pt x="51" y="649"/>
                  </a:cubicBezTo>
                  <a:cubicBezTo>
                    <a:pt x="44" y="653"/>
                    <a:pt x="44" y="653"/>
                    <a:pt x="44" y="653"/>
                  </a:cubicBezTo>
                  <a:cubicBezTo>
                    <a:pt x="37" y="653"/>
                    <a:pt x="37" y="653"/>
                    <a:pt x="37" y="653"/>
                  </a:cubicBezTo>
                  <a:cubicBezTo>
                    <a:pt x="37" y="653"/>
                    <a:pt x="33" y="652"/>
                    <a:pt x="32" y="652"/>
                  </a:cubicBezTo>
                  <a:cubicBezTo>
                    <a:pt x="31" y="652"/>
                    <a:pt x="24" y="653"/>
                    <a:pt x="24" y="653"/>
                  </a:cubicBezTo>
                  <a:cubicBezTo>
                    <a:pt x="36" y="636"/>
                    <a:pt x="36" y="636"/>
                    <a:pt x="36" y="636"/>
                  </a:cubicBezTo>
                  <a:cubicBezTo>
                    <a:pt x="36" y="632"/>
                    <a:pt x="36" y="632"/>
                    <a:pt x="36" y="632"/>
                  </a:cubicBezTo>
                  <a:cubicBezTo>
                    <a:pt x="41" y="627"/>
                    <a:pt x="41" y="627"/>
                    <a:pt x="41" y="627"/>
                  </a:cubicBezTo>
                  <a:cubicBezTo>
                    <a:pt x="39" y="625"/>
                    <a:pt x="39" y="625"/>
                    <a:pt x="39" y="625"/>
                  </a:cubicBezTo>
                  <a:cubicBezTo>
                    <a:pt x="37" y="626"/>
                    <a:pt x="37" y="626"/>
                    <a:pt x="37" y="626"/>
                  </a:cubicBezTo>
                  <a:cubicBezTo>
                    <a:pt x="32" y="636"/>
                    <a:pt x="32" y="636"/>
                    <a:pt x="32" y="636"/>
                  </a:cubicBezTo>
                  <a:cubicBezTo>
                    <a:pt x="23" y="649"/>
                    <a:pt x="23" y="649"/>
                    <a:pt x="23" y="649"/>
                  </a:cubicBezTo>
                  <a:cubicBezTo>
                    <a:pt x="20" y="652"/>
                    <a:pt x="20" y="652"/>
                    <a:pt x="20" y="652"/>
                  </a:cubicBezTo>
                  <a:cubicBezTo>
                    <a:pt x="2" y="655"/>
                    <a:pt x="2" y="655"/>
                    <a:pt x="2" y="655"/>
                  </a:cubicBezTo>
                  <a:cubicBezTo>
                    <a:pt x="0" y="660"/>
                    <a:pt x="0" y="660"/>
                    <a:pt x="0" y="660"/>
                  </a:cubicBezTo>
                  <a:cubicBezTo>
                    <a:pt x="3" y="664"/>
                    <a:pt x="3" y="664"/>
                    <a:pt x="3" y="664"/>
                  </a:cubicBezTo>
                  <a:cubicBezTo>
                    <a:pt x="0" y="675"/>
                    <a:pt x="0" y="675"/>
                    <a:pt x="0" y="675"/>
                  </a:cubicBezTo>
                  <a:cubicBezTo>
                    <a:pt x="3" y="676"/>
                    <a:pt x="3" y="676"/>
                    <a:pt x="3" y="676"/>
                  </a:cubicBezTo>
                  <a:cubicBezTo>
                    <a:pt x="4" y="673"/>
                    <a:pt x="4" y="673"/>
                    <a:pt x="4" y="673"/>
                  </a:cubicBezTo>
                  <a:cubicBezTo>
                    <a:pt x="6" y="671"/>
                    <a:pt x="6" y="671"/>
                    <a:pt x="6" y="671"/>
                  </a:cubicBezTo>
                  <a:cubicBezTo>
                    <a:pt x="8" y="674"/>
                    <a:pt x="8" y="674"/>
                    <a:pt x="8" y="674"/>
                  </a:cubicBezTo>
                  <a:cubicBezTo>
                    <a:pt x="13" y="669"/>
                    <a:pt x="13" y="669"/>
                    <a:pt x="13" y="669"/>
                  </a:cubicBezTo>
                  <a:cubicBezTo>
                    <a:pt x="21" y="671"/>
                    <a:pt x="21" y="671"/>
                    <a:pt x="21" y="671"/>
                  </a:cubicBezTo>
                  <a:cubicBezTo>
                    <a:pt x="16" y="673"/>
                    <a:pt x="16" y="673"/>
                    <a:pt x="16" y="673"/>
                  </a:cubicBezTo>
                  <a:cubicBezTo>
                    <a:pt x="16" y="675"/>
                    <a:pt x="16" y="675"/>
                    <a:pt x="16" y="675"/>
                  </a:cubicBezTo>
                  <a:cubicBezTo>
                    <a:pt x="8" y="680"/>
                    <a:pt x="8" y="680"/>
                    <a:pt x="8" y="680"/>
                  </a:cubicBezTo>
                  <a:cubicBezTo>
                    <a:pt x="6" y="679"/>
                    <a:pt x="6" y="679"/>
                    <a:pt x="6" y="679"/>
                  </a:cubicBezTo>
                  <a:cubicBezTo>
                    <a:pt x="3" y="687"/>
                    <a:pt x="3" y="687"/>
                    <a:pt x="3" y="687"/>
                  </a:cubicBezTo>
                  <a:cubicBezTo>
                    <a:pt x="11" y="687"/>
                    <a:pt x="45" y="689"/>
                    <a:pt x="58" y="688"/>
                  </a:cubicBezTo>
                  <a:cubicBezTo>
                    <a:pt x="74" y="688"/>
                    <a:pt x="113" y="678"/>
                    <a:pt x="113" y="678"/>
                  </a:cubicBezTo>
                  <a:cubicBezTo>
                    <a:pt x="113" y="678"/>
                    <a:pt x="106" y="671"/>
                    <a:pt x="107" y="663"/>
                  </a:cubicBezTo>
                  <a:cubicBezTo>
                    <a:pt x="107" y="657"/>
                    <a:pt x="109" y="652"/>
                    <a:pt x="109" y="652"/>
                  </a:cubicBezTo>
                  <a:close/>
                  <a:moveTo>
                    <a:pt x="244" y="266"/>
                  </a:moveTo>
                  <a:cubicBezTo>
                    <a:pt x="246" y="263"/>
                    <a:pt x="246" y="263"/>
                    <a:pt x="246" y="263"/>
                  </a:cubicBezTo>
                  <a:cubicBezTo>
                    <a:pt x="238" y="259"/>
                    <a:pt x="238" y="259"/>
                    <a:pt x="238" y="259"/>
                  </a:cubicBezTo>
                  <a:cubicBezTo>
                    <a:pt x="239" y="264"/>
                    <a:pt x="239" y="264"/>
                    <a:pt x="239" y="264"/>
                  </a:cubicBezTo>
                  <a:lnTo>
                    <a:pt x="244" y="26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6" name="Freeform 114"/>
            <p:cNvSpPr>
              <a:spLocks noEditPoints="1"/>
            </p:cNvSpPr>
            <p:nvPr/>
          </p:nvSpPr>
          <p:spPr bwMode="auto">
            <a:xfrm>
              <a:off x="3351" y="559"/>
              <a:ext cx="700" cy="627"/>
            </a:xfrm>
            <a:custGeom>
              <a:avLst/>
              <a:gdLst>
                <a:gd name="T0" fmla="*/ 860 w 345"/>
                <a:gd name="T1" fmla="*/ 2912 h 329"/>
                <a:gd name="T2" fmla="*/ 935 w 345"/>
                <a:gd name="T3" fmla="*/ 8100 h 329"/>
                <a:gd name="T4" fmla="*/ 659 w 345"/>
                <a:gd name="T5" fmla="*/ 8100 h 329"/>
                <a:gd name="T6" fmla="*/ 1861 w 345"/>
                <a:gd name="T7" fmla="*/ 7082 h 329"/>
                <a:gd name="T8" fmla="*/ 2137 w 345"/>
                <a:gd name="T9" fmla="*/ 7267 h 329"/>
                <a:gd name="T10" fmla="*/ 2072 w 345"/>
                <a:gd name="T11" fmla="*/ 2742 h 329"/>
                <a:gd name="T12" fmla="*/ 576 w 345"/>
                <a:gd name="T13" fmla="*/ 7848 h 329"/>
                <a:gd name="T14" fmla="*/ 625 w 345"/>
                <a:gd name="T15" fmla="*/ 7663 h 329"/>
                <a:gd name="T16" fmla="*/ 375 w 345"/>
                <a:gd name="T17" fmla="*/ 7848 h 329"/>
                <a:gd name="T18" fmla="*/ 444 w 345"/>
                <a:gd name="T19" fmla="*/ 8168 h 329"/>
                <a:gd name="T20" fmla="*/ 576 w 345"/>
                <a:gd name="T21" fmla="*/ 7848 h 329"/>
                <a:gd name="T22" fmla="*/ 2605 w 345"/>
                <a:gd name="T23" fmla="*/ 7772 h 329"/>
                <a:gd name="T24" fmla="*/ 2605 w 345"/>
                <a:gd name="T25" fmla="*/ 7772 h 329"/>
                <a:gd name="T26" fmla="*/ 7917 w 345"/>
                <a:gd name="T27" fmla="*/ 6832 h 329"/>
                <a:gd name="T28" fmla="*/ 11318 w 345"/>
                <a:gd name="T29" fmla="*/ 1475 h 329"/>
                <a:gd name="T30" fmla="*/ 9930 w 345"/>
                <a:gd name="T31" fmla="*/ 629 h 329"/>
                <a:gd name="T32" fmla="*/ 3776 w 345"/>
                <a:gd name="T33" fmla="*/ 250 h 329"/>
                <a:gd name="T34" fmla="*/ 3165 w 345"/>
                <a:gd name="T35" fmla="*/ 1252 h 329"/>
                <a:gd name="T36" fmla="*/ 2648 w 345"/>
                <a:gd name="T37" fmla="*/ 1833 h 329"/>
                <a:gd name="T38" fmla="*/ 2337 w 345"/>
                <a:gd name="T39" fmla="*/ 1910 h 329"/>
                <a:gd name="T40" fmla="*/ 2240 w 345"/>
                <a:gd name="T41" fmla="*/ 2285 h 329"/>
                <a:gd name="T42" fmla="*/ 2104 w 345"/>
                <a:gd name="T43" fmla="*/ 2491 h 329"/>
                <a:gd name="T44" fmla="*/ 1477 w 345"/>
                <a:gd name="T45" fmla="*/ 2943 h 329"/>
                <a:gd name="T46" fmla="*/ 1305 w 345"/>
                <a:gd name="T47" fmla="*/ 3440 h 329"/>
                <a:gd name="T48" fmla="*/ 1201 w 345"/>
                <a:gd name="T49" fmla="*/ 3995 h 329"/>
                <a:gd name="T50" fmla="*/ 1577 w 345"/>
                <a:gd name="T51" fmla="*/ 5052 h 329"/>
                <a:gd name="T52" fmla="*/ 1964 w 345"/>
                <a:gd name="T53" fmla="*/ 5462 h 329"/>
                <a:gd name="T54" fmla="*/ 1796 w 345"/>
                <a:gd name="T55" fmla="*/ 5710 h 329"/>
                <a:gd name="T56" fmla="*/ 1997 w 345"/>
                <a:gd name="T57" fmla="*/ 6360 h 329"/>
                <a:gd name="T58" fmla="*/ 1712 w 345"/>
                <a:gd name="T59" fmla="*/ 6741 h 329"/>
                <a:gd name="T60" fmla="*/ 2072 w 345"/>
                <a:gd name="T61" fmla="*/ 7109 h 329"/>
                <a:gd name="T62" fmla="*/ 2508 w 345"/>
                <a:gd name="T63" fmla="*/ 7297 h 329"/>
                <a:gd name="T64" fmla="*/ 3240 w 345"/>
                <a:gd name="T65" fmla="*/ 7358 h 329"/>
                <a:gd name="T66" fmla="*/ 3920 w 345"/>
                <a:gd name="T67" fmla="*/ 7383 h 329"/>
                <a:gd name="T68" fmla="*/ 4117 w 345"/>
                <a:gd name="T69" fmla="*/ 7823 h 329"/>
                <a:gd name="T70" fmla="*/ 4204 w 345"/>
                <a:gd name="T71" fmla="*/ 7968 h 329"/>
                <a:gd name="T72" fmla="*/ 4545 w 345"/>
                <a:gd name="T73" fmla="*/ 7995 h 329"/>
                <a:gd name="T74" fmla="*/ 5649 w 345"/>
                <a:gd name="T75" fmla="*/ 7663 h 329"/>
                <a:gd name="T76" fmla="*/ 6357 w 345"/>
                <a:gd name="T77" fmla="*/ 7297 h 329"/>
                <a:gd name="T78" fmla="*/ 7150 w 345"/>
                <a:gd name="T79" fmla="*/ 7017 h 329"/>
                <a:gd name="T80" fmla="*/ 7661 w 345"/>
                <a:gd name="T81" fmla="*/ 6832 h 329"/>
                <a:gd name="T82" fmla="*/ 8453 w 345"/>
                <a:gd name="T83" fmla="*/ 6464 h 329"/>
                <a:gd name="T84" fmla="*/ 9830 w 345"/>
                <a:gd name="T85" fmla="*/ 5550 h 329"/>
                <a:gd name="T86" fmla="*/ 11202 w 345"/>
                <a:gd name="T87" fmla="*/ 3524 h 329"/>
                <a:gd name="T88" fmla="*/ 7118 w 345"/>
                <a:gd name="T89" fmla="*/ 7267 h 329"/>
                <a:gd name="T90" fmla="*/ 7842 w 345"/>
                <a:gd name="T91" fmla="*/ 6886 h 329"/>
                <a:gd name="T92" fmla="*/ 2916 w 345"/>
                <a:gd name="T93" fmla="*/ 7772 h 329"/>
                <a:gd name="T94" fmla="*/ 2508 w 345"/>
                <a:gd name="T95" fmla="*/ 7490 h 329"/>
                <a:gd name="T96" fmla="*/ 2605 w 345"/>
                <a:gd name="T97" fmla="*/ 7358 h 329"/>
                <a:gd name="T98" fmla="*/ 4742 w 345"/>
                <a:gd name="T99" fmla="*/ 8100 h 329"/>
                <a:gd name="T100" fmla="*/ 3508 w 345"/>
                <a:gd name="T101" fmla="*/ 7663 h 329"/>
                <a:gd name="T102" fmla="*/ 3305 w 345"/>
                <a:gd name="T103" fmla="*/ 8023 h 329"/>
                <a:gd name="T104" fmla="*/ 3849 w 345"/>
                <a:gd name="T105" fmla="*/ 7518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
                <a:gd name="T160" fmla="*/ 0 h 329"/>
                <a:gd name="T161" fmla="*/ 345 w 345"/>
                <a:gd name="T162" fmla="*/ 329 h 3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 h="329">
                  <a:moveTo>
                    <a:pt x="35" y="117"/>
                  </a:moveTo>
                  <a:cubicBezTo>
                    <a:pt x="35" y="117"/>
                    <a:pt x="32" y="119"/>
                    <a:pt x="31" y="119"/>
                  </a:cubicBezTo>
                  <a:cubicBezTo>
                    <a:pt x="29" y="119"/>
                    <a:pt x="30" y="116"/>
                    <a:pt x="30" y="116"/>
                  </a:cubicBezTo>
                  <a:cubicBezTo>
                    <a:pt x="29" y="114"/>
                    <a:pt x="29" y="114"/>
                    <a:pt x="29" y="114"/>
                  </a:cubicBezTo>
                  <a:cubicBezTo>
                    <a:pt x="25" y="116"/>
                    <a:pt x="25" y="116"/>
                    <a:pt x="25" y="116"/>
                  </a:cubicBezTo>
                  <a:cubicBezTo>
                    <a:pt x="29" y="123"/>
                    <a:pt x="29" y="123"/>
                    <a:pt x="29" y="123"/>
                  </a:cubicBezTo>
                  <a:cubicBezTo>
                    <a:pt x="34" y="124"/>
                    <a:pt x="37" y="121"/>
                    <a:pt x="37" y="121"/>
                  </a:cubicBezTo>
                  <a:lnTo>
                    <a:pt x="35" y="117"/>
                  </a:lnTo>
                  <a:close/>
                  <a:moveTo>
                    <a:pt x="26" y="318"/>
                  </a:moveTo>
                  <a:cubicBezTo>
                    <a:pt x="24" y="319"/>
                    <a:pt x="24" y="322"/>
                    <a:pt x="27" y="322"/>
                  </a:cubicBezTo>
                  <a:cubicBezTo>
                    <a:pt x="29" y="321"/>
                    <a:pt x="29" y="317"/>
                    <a:pt x="26" y="318"/>
                  </a:cubicBezTo>
                  <a:close/>
                  <a:moveTo>
                    <a:pt x="18" y="325"/>
                  </a:moveTo>
                  <a:cubicBezTo>
                    <a:pt x="24" y="329"/>
                    <a:pt x="24" y="329"/>
                    <a:pt x="24" y="329"/>
                  </a:cubicBezTo>
                  <a:cubicBezTo>
                    <a:pt x="26" y="326"/>
                    <a:pt x="26" y="326"/>
                    <a:pt x="26" y="326"/>
                  </a:cubicBezTo>
                  <a:cubicBezTo>
                    <a:pt x="19" y="322"/>
                    <a:pt x="19" y="322"/>
                    <a:pt x="19" y="322"/>
                  </a:cubicBezTo>
                  <a:lnTo>
                    <a:pt x="18" y="325"/>
                  </a:lnTo>
                  <a:close/>
                  <a:moveTo>
                    <a:pt x="53" y="283"/>
                  </a:moveTo>
                  <a:cubicBezTo>
                    <a:pt x="56" y="286"/>
                    <a:pt x="56" y="286"/>
                    <a:pt x="56" y="286"/>
                  </a:cubicBezTo>
                  <a:cubicBezTo>
                    <a:pt x="57" y="283"/>
                    <a:pt x="57" y="283"/>
                    <a:pt x="57" y="283"/>
                  </a:cubicBezTo>
                  <a:cubicBezTo>
                    <a:pt x="54" y="282"/>
                    <a:pt x="54" y="282"/>
                    <a:pt x="54" y="282"/>
                  </a:cubicBezTo>
                  <a:lnTo>
                    <a:pt x="53" y="283"/>
                  </a:lnTo>
                  <a:close/>
                  <a:moveTo>
                    <a:pt x="62" y="289"/>
                  </a:moveTo>
                  <a:cubicBezTo>
                    <a:pt x="58" y="286"/>
                    <a:pt x="57" y="285"/>
                    <a:pt x="58" y="287"/>
                  </a:cubicBezTo>
                  <a:cubicBezTo>
                    <a:pt x="60" y="292"/>
                    <a:pt x="60" y="292"/>
                    <a:pt x="60" y="292"/>
                  </a:cubicBezTo>
                  <a:cubicBezTo>
                    <a:pt x="65" y="292"/>
                    <a:pt x="65" y="292"/>
                    <a:pt x="62" y="289"/>
                  </a:cubicBezTo>
                  <a:close/>
                  <a:moveTo>
                    <a:pt x="60" y="109"/>
                  </a:moveTo>
                  <a:cubicBezTo>
                    <a:pt x="56" y="107"/>
                    <a:pt x="56" y="107"/>
                    <a:pt x="56" y="107"/>
                  </a:cubicBezTo>
                  <a:cubicBezTo>
                    <a:pt x="53" y="111"/>
                    <a:pt x="53" y="111"/>
                    <a:pt x="53" y="111"/>
                  </a:cubicBezTo>
                  <a:cubicBezTo>
                    <a:pt x="57" y="111"/>
                    <a:pt x="57" y="111"/>
                    <a:pt x="57" y="111"/>
                  </a:cubicBezTo>
                  <a:lnTo>
                    <a:pt x="60" y="109"/>
                  </a:lnTo>
                  <a:close/>
                  <a:moveTo>
                    <a:pt x="35" y="111"/>
                  </a:moveTo>
                  <a:cubicBezTo>
                    <a:pt x="30" y="112"/>
                    <a:pt x="30" y="112"/>
                    <a:pt x="30" y="112"/>
                  </a:cubicBezTo>
                  <a:cubicBezTo>
                    <a:pt x="33" y="115"/>
                    <a:pt x="33" y="115"/>
                    <a:pt x="33" y="115"/>
                  </a:cubicBezTo>
                  <a:lnTo>
                    <a:pt x="35" y="111"/>
                  </a:lnTo>
                  <a:close/>
                  <a:moveTo>
                    <a:pt x="17" y="312"/>
                  </a:moveTo>
                  <a:cubicBezTo>
                    <a:pt x="17" y="312"/>
                    <a:pt x="17" y="314"/>
                    <a:pt x="18" y="316"/>
                  </a:cubicBezTo>
                  <a:cubicBezTo>
                    <a:pt x="19" y="317"/>
                    <a:pt x="24" y="315"/>
                    <a:pt x="24" y="315"/>
                  </a:cubicBezTo>
                  <a:cubicBezTo>
                    <a:pt x="23" y="308"/>
                    <a:pt x="23" y="308"/>
                    <a:pt x="23" y="308"/>
                  </a:cubicBezTo>
                  <a:cubicBezTo>
                    <a:pt x="18" y="308"/>
                    <a:pt x="18" y="308"/>
                    <a:pt x="18" y="308"/>
                  </a:cubicBezTo>
                  <a:cubicBezTo>
                    <a:pt x="18" y="305"/>
                    <a:pt x="18" y="305"/>
                    <a:pt x="18" y="305"/>
                  </a:cubicBezTo>
                  <a:cubicBezTo>
                    <a:pt x="14" y="306"/>
                    <a:pt x="14" y="306"/>
                    <a:pt x="14" y="306"/>
                  </a:cubicBezTo>
                  <a:cubicBezTo>
                    <a:pt x="14" y="306"/>
                    <a:pt x="13" y="304"/>
                    <a:pt x="13" y="302"/>
                  </a:cubicBezTo>
                  <a:cubicBezTo>
                    <a:pt x="13" y="301"/>
                    <a:pt x="10" y="299"/>
                    <a:pt x="8" y="303"/>
                  </a:cubicBezTo>
                  <a:cubicBezTo>
                    <a:pt x="8" y="306"/>
                    <a:pt x="8" y="306"/>
                    <a:pt x="8" y="306"/>
                  </a:cubicBezTo>
                  <a:cubicBezTo>
                    <a:pt x="11" y="312"/>
                    <a:pt x="11" y="312"/>
                    <a:pt x="11" y="312"/>
                  </a:cubicBezTo>
                  <a:cubicBezTo>
                    <a:pt x="8" y="314"/>
                    <a:pt x="8" y="314"/>
                    <a:pt x="8" y="314"/>
                  </a:cubicBezTo>
                  <a:cubicBezTo>
                    <a:pt x="7" y="310"/>
                    <a:pt x="7" y="310"/>
                    <a:pt x="7" y="310"/>
                  </a:cubicBezTo>
                  <a:cubicBezTo>
                    <a:pt x="4" y="313"/>
                    <a:pt x="4" y="313"/>
                    <a:pt x="4" y="313"/>
                  </a:cubicBezTo>
                  <a:cubicBezTo>
                    <a:pt x="9" y="324"/>
                    <a:pt x="9" y="324"/>
                    <a:pt x="9" y="324"/>
                  </a:cubicBezTo>
                  <a:cubicBezTo>
                    <a:pt x="13" y="325"/>
                    <a:pt x="13" y="325"/>
                    <a:pt x="13" y="325"/>
                  </a:cubicBezTo>
                  <a:cubicBezTo>
                    <a:pt x="17" y="321"/>
                    <a:pt x="17" y="321"/>
                    <a:pt x="17" y="321"/>
                  </a:cubicBezTo>
                  <a:cubicBezTo>
                    <a:pt x="17" y="317"/>
                    <a:pt x="17" y="317"/>
                    <a:pt x="17" y="317"/>
                  </a:cubicBezTo>
                  <a:cubicBezTo>
                    <a:pt x="15" y="317"/>
                    <a:pt x="15" y="317"/>
                    <a:pt x="15" y="317"/>
                  </a:cubicBezTo>
                  <a:cubicBezTo>
                    <a:pt x="15" y="313"/>
                    <a:pt x="15" y="313"/>
                    <a:pt x="15" y="313"/>
                  </a:cubicBezTo>
                  <a:lnTo>
                    <a:pt x="17" y="312"/>
                  </a:lnTo>
                  <a:close/>
                  <a:moveTo>
                    <a:pt x="0" y="321"/>
                  </a:moveTo>
                  <a:cubicBezTo>
                    <a:pt x="4" y="319"/>
                    <a:pt x="4" y="319"/>
                    <a:pt x="4" y="319"/>
                  </a:cubicBezTo>
                  <a:cubicBezTo>
                    <a:pt x="2" y="313"/>
                    <a:pt x="2" y="313"/>
                    <a:pt x="2" y="313"/>
                  </a:cubicBezTo>
                  <a:lnTo>
                    <a:pt x="0" y="321"/>
                  </a:lnTo>
                  <a:close/>
                  <a:moveTo>
                    <a:pt x="76" y="309"/>
                  </a:moveTo>
                  <a:cubicBezTo>
                    <a:pt x="74" y="310"/>
                    <a:pt x="75" y="312"/>
                    <a:pt x="75" y="312"/>
                  </a:cubicBezTo>
                  <a:cubicBezTo>
                    <a:pt x="73" y="314"/>
                    <a:pt x="73" y="314"/>
                    <a:pt x="73" y="314"/>
                  </a:cubicBezTo>
                  <a:cubicBezTo>
                    <a:pt x="74" y="315"/>
                    <a:pt x="74" y="315"/>
                    <a:pt x="74" y="315"/>
                  </a:cubicBezTo>
                  <a:cubicBezTo>
                    <a:pt x="80" y="310"/>
                    <a:pt x="80" y="310"/>
                    <a:pt x="80" y="310"/>
                  </a:cubicBezTo>
                  <a:cubicBezTo>
                    <a:pt x="80" y="310"/>
                    <a:pt x="78" y="308"/>
                    <a:pt x="76" y="309"/>
                  </a:cubicBezTo>
                  <a:close/>
                  <a:moveTo>
                    <a:pt x="70" y="312"/>
                  </a:moveTo>
                  <a:cubicBezTo>
                    <a:pt x="67" y="312"/>
                    <a:pt x="63" y="317"/>
                    <a:pt x="69" y="316"/>
                  </a:cubicBezTo>
                  <a:cubicBezTo>
                    <a:pt x="69" y="316"/>
                    <a:pt x="74" y="312"/>
                    <a:pt x="70" y="312"/>
                  </a:cubicBezTo>
                  <a:close/>
                  <a:moveTo>
                    <a:pt x="228" y="269"/>
                  </a:moveTo>
                  <a:cubicBezTo>
                    <a:pt x="230" y="272"/>
                    <a:pt x="230" y="272"/>
                    <a:pt x="230" y="272"/>
                  </a:cubicBezTo>
                  <a:cubicBezTo>
                    <a:pt x="234" y="270"/>
                    <a:pt x="234" y="270"/>
                    <a:pt x="234" y="270"/>
                  </a:cubicBezTo>
                  <a:cubicBezTo>
                    <a:pt x="233" y="268"/>
                    <a:pt x="233" y="268"/>
                    <a:pt x="233" y="268"/>
                  </a:cubicBezTo>
                  <a:lnTo>
                    <a:pt x="228" y="269"/>
                  </a:lnTo>
                  <a:close/>
                  <a:moveTo>
                    <a:pt x="332" y="67"/>
                  </a:moveTo>
                  <a:cubicBezTo>
                    <a:pt x="329" y="59"/>
                    <a:pt x="329" y="59"/>
                    <a:pt x="329" y="59"/>
                  </a:cubicBezTo>
                  <a:cubicBezTo>
                    <a:pt x="313" y="51"/>
                    <a:pt x="313" y="51"/>
                    <a:pt x="313" y="51"/>
                  </a:cubicBezTo>
                  <a:cubicBezTo>
                    <a:pt x="302" y="49"/>
                    <a:pt x="302" y="49"/>
                    <a:pt x="302" y="49"/>
                  </a:cubicBezTo>
                  <a:cubicBezTo>
                    <a:pt x="281" y="35"/>
                    <a:pt x="281" y="35"/>
                    <a:pt x="281" y="35"/>
                  </a:cubicBezTo>
                  <a:cubicBezTo>
                    <a:pt x="290" y="29"/>
                    <a:pt x="290" y="29"/>
                    <a:pt x="290" y="29"/>
                  </a:cubicBezTo>
                  <a:cubicBezTo>
                    <a:pt x="289" y="25"/>
                    <a:pt x="289" y="25"/>
                    <a:pt x="289" y="25"/>
                  </a:cubicBezTo>
                  <a:cubicBezTo>
                    <a:pt x="289" y="25"/>
                    <a:pt x="294" y="10"/>
                    <a:pt x="290" y="1"/>
                  </a:cubicBezTo>
                  <a:cubicBezTo>
                    <a:pt x="290" y="1"/>
                    <a:pt x="290" y="1"/>
                    <a:pt x="289" y="0"/>
                  </a:cubicBezTo>
                  <a:cubicBezTo>
                    <a:pt x="111" y="0"/>
                    <a:pt x="111" y="0"/>
                    <a:pt x="111" y="0"/>
                  </a:cubicBezTo>
                  <a:cubicBezTo>
                    <a:pt x="110" y="1"/>
                    <a:pt x="110" y="1"/>
                    <a:pt x="110" y="1"/>
                  </a:cubicBezTo>
                  <a:cubicBezTo>
                    <a:pt x="110" y="10"/>
                    <a:pt x="110" y="10"/>
                    <a:pt x="110" y="10"/>
                  </a:cubicBezTo>
                  <a:cubicBezTo>
                    <a:pt x="108" y="12"/>
                    <a:pt x="108" y="12"/>
                    <a:pt x="108" y="12"/>
                  </a:cubicBezTo>
                  <a:cubicBezTo>
                    <a:pt x="108" y="21"/>
                    <a:pt x="108" y="21"/>
                    <a:pt x="108" y="21"/>
                  </a:cubicBezTo>
                  <a:cubicBezTo>
                    <a:pt x="105" y="22"/>
                    <a:pt x="105" y="22"/>
                    <a:pt x="105" y="22"/>
                  </a:cubicBezTo>
                  <a:cubicBezTo>
                    <a:pt x="100" y="31"/>
                    <a:pt x="100" y="31"/>
                    <a:pt x="100" y="31"/>
                  </a:cubicBezTo>
                  <a:cubicBezTo>
                    <a:pt x="92" y="50"/>
                    <a:pt x="92" y="50"/>
                    <a:pt x="92" y="50"/>
                  </a:cubicBezTo>
                  <a:cubicBezTo>
                    <a:pt x="94" y="56"/>
                    <a:pt x="94" y="56"/>
                    <a:pt x="94" y="56"/>
                  </a:cubicBezTo>
                  <a:cubicBezTo>
                    <a:pt x="86" y="54"/>
                    <a:pt x="86" y="54"/>
                    <a:pt x="86" y="54"/>
                  </a:cubicBezTo>
                  <a:cubicBezTo>
                    <a:pt x="87" y="64"/>
                    <a:pt x="87" y="64"/>
                    <a:pt x="87" y="64"/>
                  </a:cubicBezTo>
                  <a:cubicBezTo>
                    <a:pt x="80" y="68"/>
                    <a:pt x="80" y="68"/>
                    <a:pt x="80" y="68"/>
                  </a:cubicBezTo>
                  <a:cubicBezTo>
                    <a:pt x="77" y="73"/>
                    <a:pt x="77" y="73"/>
                    <a:pt x="77" y="73"/>
                  </a:cubicBezTo>
                  <a:cubicBezTo>
                    <a:pt x="75" y="68"/>
                    <a:pt x="75" y="68"/>
                    <a:pt x="75" y="68"/>
                  </a:cubicBezTo>
                  <a:cubicBezTo>
                    <a:pt x="71" y="69"/>
                    <a:pt x="71" y="69"/>
                    <a:pt x="71" y="69"/>
                  </a:cubicBezTo>
                  <a:cubicBezTo>
                    <a:pt x="71" y="72"/>
                    <a:pt x="71" y="72"/>
                    <a:pt x="71" y="72"/>
                  </a:cubicBezTo>
                  <a:cubicBezTo>
                    <a:pt x="69" y="73"/>
                    <a:pt x="69" y="73"/>
                    <a:pt x="69" y="73"/>
                  </a:cubicBezTo>
                  <a:cubicBezTo>
                    <a:pt x="68" y="76"/>
                    <a:pt x="68" y="76"/>
                    <a:pt x="68" y="76"/>
                  </a:cubicBezTo>
                  <a:cubicBezTo>
                    <a:pt x="74" y="76"/>
                    <a:pt x="74" y="76"/>
                    <a:pt x="74" y="76"/>
                  </a:cubicBezTo>
                  <a:cubicBezTo>
                    <a:pt x="76" y="77"/>
                    <a:pt x="76" y="77"/>
                    <a:pt x="76" y="77"/>
                  </a:cubicBezTo>
                  <a:cubicBezTo>
                    <a:pt x="74" y="85"/>
                    <a:pt x="74" y="85"/>
                    <a:pt x="74" y="85"/>
                  </a:cubicBezTo>
                  <a:cubicBezTo>
                    <a:pt x="74" y="85"/>
                    <a:pt x="70" y="81"/>
                    <a:pt x="67" y="83"/>
                  </a:cubicBezTo>
                  <a:cubicBezTo>
                    <a:pt x="63" y="85"/>
                    <a:pt x="65" y="91"/>
                    <a:pt x="65" y="91"/>
                  </a:cubicBezTo>
                  <a:cubicBezTo>
                    <a:pt x="65" y="94"/>
                    <a:pt x="65" y="94"/>
                    <a:pt x="65" y="94"/>
                  </a:cubicBezTo>
                  <a:cubicBezTo>
                    <a:pt x="64" y="96"/>
                    <a:pt x="63" y="97"/>
                    <a:pt x="63" y="97"/>
                  </a:cubicBezTo>
                  <a:cubicBezTo>
                    <a:pt x="60" y="92"/>
                    <a:pt x="60" y="92"/>
                    <a:pt x="60" y="92"/>
                  </a:cubicBezTo>
                  <a:cubicBezTo>
                    <a:pt x="59" y="93"/>
                    <a:pt x="59" y="93"/>
                    <a:pt x="59" y="93"/>
                  </a:cubicBezTo>
                  <a:cubicBezTo>
                    <a:pt x="61" y="99"/>
                    <a:pt x="61" y="99"/>
                    <a:pt x="61" y="99"/>
                  </a:cubicBezTo>
                  <a:cubicBezTo>
                    <a:pt x="58" y="99"/>
                    <a:pt x="58" y="99"/>
                    <a:pt x="58" y="99"/>
                  </a:cubicBezTo>
                  <a:cubicBezTo>
                    <a:pt x="58" y="99"/>
                    <a:pt x="62" y="110"/>
                    <a:pt x="61" y="112"/>
                  </a:cubicBezTo>
                  <a:cubicBezTo>
                    <a:pt x="60" y="115"/>
                    <a:pt x="54" y="113"/>
                    <a:pt x="52" y="113"/>
                  </a:cubicBezTo>
                  <a:cubicBezTo>
                    <a:pt x="45" y="113"/>
                    <a:pt x="45" y="113"/>
                    <a:pt x="45" y="113"/>
                  </a:cubicBezTo>
                  <a:cubicBezTo>
                    <a:pt x="45" y="113"/>
                    <a:pt x="45" y="117"/>
                    <a:pt x="43" y="117"/>
                  </a:cubicBezTo>
                  <a:cubicBezTo>
                    <a:pt x="42" y="117"/>
                    <a:pt x="40" y="114"/>
                    <a:pt x="40" y="114"/>
                  </a:cubicBezTo>
                  <a:cubicBezTo>
                    <a:pt x="38" y="122"/>
                    <a:pt x="38" y="122"/>
                    <a:pt x="38" y="122"/>
                  </a:cubicBezTo>
                  <a:cubicBezTo>
                    <a:pt x="46" y="130"/>
                    <a:pt x="46" y="130"/>
                    <a:pt x="46" y="130"/>
                  </a:cubicBezTo>
                  <a:cubicBezTo>
                    <a:pt x="40" y="129"/>
                    <a:pt x="40" y="129"/>
                    <a:pt x="40" y="129"/>
                  </a:cubicBezTo>
                  <a:cubicBezTo>
                    <a:pt x="38" y="137"/>
                    <a:pt x="38" y="137"/>
                    <a:pt x="38" y="137"/>
                  </a:cubicBezTo>
                  <a:cubicBezTo>
                    <a:pt x="38" y="137"/>
                    <a:pt x="40" y="139"/>
                    <a:pt x="40" y="141"/>
                  </a:cubicBezTo>
                  <a:cubicBezTo>
                    <a:pt x="40" y="142"/>
                    <a:pt x="35" y="142"/>
                    <a:pt x="35" y="142"/>
                  </a:cubicBezTo>
                  <a:cubicBezTo>
                    <a:pt x="32" y="147"/>
                    <a:pt x="32" y="147"/>
                    <a:pt x="32" y="147"/>
                  </a:cubicBezTo>
                  <a:cubicBezTo>
                    <a:pt x="31" y="159"/>
                    <a:pt x="31" y="159"/>
                    <a:pt x="31" y="159"/>
                  </a:cubicBezTo>
                  <a:cubicBezTo>
                    <a:pt x="35" y="159"/>
                    <a:pt x="35" y="159"/>
                    <a:pt x="35" y="159"/>
                  </a:cubicBezTo>
                  <a:cubicBezTo>
                    <a:pt x="35" y="159"/>
                    <a:pt x="32" y="163"/>
                    <a:pt x="33" y="168"/>
                  </a:cubicBezTo>
                  <a:cubicBezTo>
                    <a:pt x="33" y="172"/>
                    <a:pt x="41" y="174"/>
                    <a:pt x="43" y="178"/>
                  </a:cubicBezTo>
                  <a:cubicBezTo>
                    <a:pt x="46" y="183"/>
                    <a:pt x="43" y="189"/>
                    <a:pt x="43" y="189"/>
                  </a:cubicBezTo>
                  <a:cubicBezTo>
                    <a:pt x="43" y="198"/>
                    <a:pt x="43" y="198"/>
                    <a:pt x="43" y="198"/>
                  </a:cubicBezTo>
                  <a:cubicBezTo>
                    <a:pt x="46" y="201"/>
                    <a:pt x="46" y="201"/>
                    <a:pt x="46" y="201"/>
                  </a:cubicBezTo>
                  <a:cubicBezTo>
                    <a:pt x="49" y="199"/>
                    <a:pt x="49" y="199"/>
                    <a:pt x="49" y="199"/>
                  </a:cubicBezTo>
                  <a:cubicBezTo>
                    <a:pt x="49" y="199"/>
                    <a:pt x="49" y="205"/>
                    <a:pt x="50" y="207"/>
                  </a:cubicBezTo>
                  <a:cubicBezTo>
                    <a:pt x="51" y="210"/>
                    <a:pt x="54" y="214"/>
                    <a:pt x="54" y="214"/>
                  </a:cubicBezTo>
                  <a:cubicBezTo>
                    <a:pt x="53" y="216"/>
                    <a:pt x="53" y="216"/>
                    <a:pt x="53" y="216"/>
                  </a:cubicBezTo>
                  <a:cubicBezTo>
                    <a:pt x="57" y="217"/>
                    <a:pt x="57" y="217"/>
                    <a:pt x="57" y="217"/>
                  </a:cubicBezTo>
                  <a:cubicBezTo>
                    <a:pt x="58" y="222"/>
                    <a:pt x="58" y="222"/>
                    <a:pt x="58" y="222"/>
                  </a:cubicBezTo>
                  <a:cubicBezTo>
                    <a:pt x="53" y="221"/>
                    <a:pt x="53" y="221"/>
                    <a:pt x="53" y="221"/>
                  </a:cubicBezTo>
                  <a:cubicBezTo>
                    <a:pt x="53" y="224"/>
                    <a:pt x="53" y="224"/>
                    <a:pt x="53" y="224"/>
                  </a:cubicBezTo>
                  <a:cubicBezTo>
                    <a:pt x="56" y="227"/>
                    <a:pt x="56" y="227"/>
                    <a:pt x="56" y="227"/>
                  </a:cubicBezTo>
                  <a:cubicBezTo>
                    <a:pt x="52" y="227"/>
                    <a:pt x="52" y="227"/>
                    <a:pt x="52" y="227"/>
                  </a:cubicBezTo>
                  <a:cubicBezTo>
                    <a:pt x="56" y="232"/>
                    <a:pt x="56" y="232"/>
                    <a:pt x="56" y="232"/>
                  </a:cubicBezTo>
                  <a:cubicBezTo>
                    <a:pt x="53" y="233"/>
                    <a:pt x="53" y="233"/>
                    <a:pt x="53" y="233"/>
                  </a:cubicBezTo>
                  <a:cubicBezTo>
                    <a:pt x="58" y="239"/>
                    <a:pt x="58" y="239"/>
                    <a:pt x="58" y="239"/>
                  </a:cubicBezTo>
                  <a:cubicBezTo>
                    <a:pt x="58" y="239"/>
                    <a:pt x="59" y="243"/>
                    <a:pt x="57" y="246"/>
                  </a:cubicBezTo>
                  <a:cubicBezTo>
                    <a:pt x="54" y="248"/>
                    <a:pt x="58" y="253"/>
                    <a:pt x="58" y="253"/>
                  </a:cubicBezTo>
                  <a:cubicBezTo>
                    <a:pt x="58" y="253"/>
                    <a:pt x="53" y="254"/>
                    <a:pt x="53" y="258"/>
                  </a:cubicBezTo>
                  <a:cubicBezTo>
                    <a:pt x="54" y="262"/>
                    <a:pt x="57" y="265"/>
                    <a:pt x="57" y="265"/>
                  </a:cubicBezTo>
                  <a:cubicBezTo>
                    <a:pt x="54" y="265"/>
                    <a:pt x="54" y="265"/>
                    <a:pt x="54" y="265"/>
                  </a:cubicBezTo>
                  <a:cubicBezTo>
                    <a:pt x="51" y="262"/>
                    <a:pt x="51" y="262"/>
                    <a:pt x="51" y="262"/>
                  </a:cubicBezTo>
                  <a:cubicBezTo>
                    <a:pt x="50" y="268"/>
                    <a:pt x="50" y="268"/>
                    <a:pt x="50" y="268"/>
                  </a:cubicBezTo>
                  <a:cubicBezTo>
                    <a:pt x="58" y="268"/>
                    <a:pt x="58" y="268"/>
                    <a:pt x="58" y="268"/>
                  </a:cubicBezTo>
                  <a:cubicBezTo>
                    <a:pt x="56" y="269"/>
                    <a:pt x="56" y="269"/>
                    <a:pt x="56" y="269"/>
                  </a:cubicBezTo>
                  <a:cubicBezTo>
                    <a:pt x="57" y="274"/>
                    <a:pt x="57" y="274"/>
                    <a:pt x="57" y="274"/>
                  </a:cubicBezTo>
                  <a:cubicBezTo>
                    <a:pt x="60" y="277"/>
                    <a:pt x="60" y="277"/>
                    <a:pt x="60" y="277"/>
                  </a:cubicBezTo>
                  <a:cubicBezTo>
                    <a:pt x="60" y="277"/>
                    <a:pt x="58" y="279"/>
                    <a:pt x="60" y="283"/>
                  </a:cubicBezTo>
                  <a:cubicBezTo>
                    <a:pt x="62" y="287"/>
                    <a:pt x="64" y="287"/>
                    <a:pt x="64" y="287"/>
                  </a:cubicBezTo>
                  <a:cubicBezTo>
                    <a:pt x="67" y="290"/>
                    <a:pt x="67" y="290"/>
                    <a:pt x="67" y="290"/>
                  </a:cubicBezTo>
                  <a:cubicBezTo>
                    <a:pt x="67" y="285"/>
                    <a:pt x="67" y="285"/>
                    <a:pt x="67" y="285"/>
                  </a:cubicBezTo>
                  <a:cubicBezTo>
                    <a:pt x="73" y="281"/>
                    <a:pt x="73" y="281"/>
                    <a:pt x="73" y="281"/>
                  </a:cubicBezTo>
                  <a:cubicBezTo>
                    <a:pt x="73" y="290"/>
                    <a:pt x="73" y="290"/>
                    <a:pt x="73" y="290"/>
                  </a:cubicBezTo>
                  <a:cubicBezTo>
                    <a:pt x="75" y="290"/>
                    <a:pt x="75" y="290"/>
                    <a:pt x="75" y="290"/>
                  </a:cubicBezTo>
                  <a:cubicBezTo>
                    <a:pt x="76" y="286"/>
                    <a:pt x="76" y="286"/>
                    <a:pt x="76" y="286"/>
                  </a:cubicBezTo>
                  <a:cubicBezTo>
                    <a:pt x="81" y="290"/>
                    <a:pt x="81" y="290"/>
                    <a:pt x="81" y="290"/>
                  </a:cubicBezTo>
                  <a:cubicBezTo>
                    <a:pt x="87" y="290"/>
                    <a:pt x="87" y="290"/>
                    <a:pt x="87" y="290"/>
                  </a:cubicBezTo>
                  <a:cubicBezTo>
                    <a:pt x="94" y="293"/>
                    <a:pt x="94" y="293"/>
                    <a:pt x="94" y="293"/>
                  </a:cubicBezTo>
                  <a:cubicBezTo>
                    <a:pt x="100" y="293"/>
                    <a:pt x="100" y="293"/>
                    <a:pt x="100" y="293"/>
                  </a:cubicBezTo>
                  <a:cubicBezTo>
                    <a:pt x="98" y="301"/>
                    <a:pt x="98" y="301"/>
                    <a:pt x="98" y="301"/>
                  </a:cubicBezTo>
                  <a:cubicBezTo>
                    <a:pt x="100" y="303"/>
                    <a:pt x="100" y="303"/>
                    <a:pt x="100" y="303"/>
                  </a:cubicBezTo>
                  <a:cubicBezTo>
                    <a:pt x="107" y="300"/>
                    <a:pt x="107" y="300"/>
                    <a:pt x="107" y="300"/>
                  </a:cubicBezTo>
                  <a:cubicBezTo>
                    <a:pt x="114" y="294"/>
                    <a:pt x="114" y="294"/>
                    <a:pt x="114" y="294"/>
                  </a:cubicBezTo>
                  <a:cubicBezTo>
                    <a:pt x="115" y="295"/>
                    <a:pt x="115" y="295"/>
                    <a:pt x="115" y="295"/>
                  </a:cubicBezTo>
                  <a:cubicBezTo>
                    <a:pt x="112" y="304"/>
                    <a:pt x="112" y="304"/>
                    <a:pt x="112" y="304"/>
                  </a:cubicBezTo>
                  <a:cubicBezTo>
                    <a:pt x="117" y="308"/>
                    <a:pt x="117" y="308"/>
                    <a:pt x="117" y="308"/>
                  </a:cubicBezTo>
                  <a:cubicBezTo>
                    <a:pt x="116" y="312"/>
                    <a:pt x="116" y="312"/>
                    <a:pt x="116" y="312"/>
                  </a:cubicBezTo>
                  <a:cubicBezTo>
                    <a:pt x="120" y="311"/>
                    <a:pt x="120" y="311"/>
                    <a:pt x="120" y="311"/>
                  </a:cubicBezTo>
                  <a:cubicBezTo>
                    <a:pt x="120" y="313"/>
                    <a:pt x="120" y="313"/>
                    <a:pt x="120" y="313"/>
                  </a:cubicBezTo>
                  <a:cubicBezTo>
                    <a:pt x="113" y="319"/>
                    <a:pt x="113" y="319"/>
                    <a:pt x="113" y="319"/>
                  </a:cubicBezTo>
                  <a:cubicBezTo>
                    <a:pt x="114" y="321"/>
                    <a:pt x="114" y="321"/>
                    <a:pt x="114" y="321"/>
                  </a:cubicBezTo>
                  <a:cubicBezTo>
                    <a:pt x="119" y="321"/>
                    <a:pt x="119" y="321"/>
                    <a:pt x="119" y="321"/>
                  </a:cubicBezTo>
                  <a:cubicBezTo>
                    <a:pt x="122" y="317"/>
                    <a:pt x="122" y="317"/>
                    <a:pt x="122" y="317"/>
                  </a:cubicBezTo>
                  <a:cubicBezTo>
                    <a:pt x="122" y="317"/>
                    <a:pt x="124" y="319"/>
                    <a:pt x="124" y="321"/>
                  </a:cubicBezTo>
                  <a:cubicBezTo>
                    <a:pt x="125" y="324"/>
                    <a:pt x="115" y="329"/>
                    <a:pt x="115" y="329"/>
                  </a:cubicBezTo>
                  <a:cubicBezTo>
                    <a:pt x="126" y="326"/>
                    <a:pt x="126" y="326"/>
                    <a:pt x="126" y="326"/>
                  </a:cubicBezTo>
                  <a:cubicBezTo>
                    <a:pt x="134" y="310"/>
                    <a:pt x="134" y="310"/>
                    <a:pt x="134" y="310"/>
                  </a:cubicBezTo>
                  <a:cubicBezTo>
                    <a:pt x="132" y="318"/>
                    <a:pt x="132" y="318"/>
                    <a:pt x="132" y="318"/>
                  </a:cubicBezTo>
                  <a:cubicBezTo>
                    <a:pt x="144" y="315"/>
                    <a:pt x="144" y="315"/>
                    <a:pt x="144" y="315"/>
                  </a:cubicBezTo>
                  <a:cubicBezTo>
                    <a:pt x="152" y="309"/>
                    <a:pt x="152" y="309"/>
                    <a:pt x="152" y="309"/>
                  </a:cubicBezTo>
                  <a:cubicBezTo>
                    <a:pt x="155" y="309"/>
                    <a:pt x="155" y="309"/>
                    <a:pt x="155" y="309"/>
                  </a:cubicBezTo>
                  <a:cubicBezTo>
                    <a:pt x="161" y="304"/>
                    <a:pt x="161" y="304"/>
                    <a:pt x="161" y="304"/>
                  </a:cubicBezTo>
                  <a:cubicBezTo>
                    <a:pt x="164" y="305"/>
                    <a:pt x="164" y="305"/>
                    <a:pt x="164" y="305"/>
                  </a:cubicBezTo>
                  <a:cubicBezTo>
                    <a:pt x="166" y="310"/>
                    <a:pt x="166" y="310"/>
                    <a:pt x="166" y="310"/>
                  </a:cubicBezTo>
                  <a:cubicBezTo>
                    <a:pt x="169" y="308"/>
                    <a:pt x="169" y="308"/>
                    <a:pt x="169" y="308"/>
                  </a:cubicBezTo>
                  <a:cubicBezTo>
                    <a:pt x="169" y="300"/>
                    <a:pt x="169" y="300"/>
                    <a:pt x="169" y="300"/>
                  </a:cubicBezTo>
                  <a:cubicBezTo>
                    <a:pt x="184" y="293"/>
                    <a:pt x="184" y="293"/>
                    <a:pt x="184" y="293"/>
                  </a:cubicBezTo>
                  <a:cubicBezTo>
                    <a:pt x="185" y="290"/>
                    <a:pt x="185" y="290"/>
                    <a:pt x="185" y="290"/>
                  </a:cubicBezTo>
                  <a:cubicBezTo>
                    <a:pt x="198" y="284"/>
                    <a:pt x="198" y="284"/>
                    <a:pt x="198" y="284"/>
                  </a:cubicBezTo>
                  <a:cubicBezTo>
                    <a:pt x="198" y="277"/>
                    <a:pt x="198" y="277"/>
                    <a:pt x="198" y="277"/>
                  </a:cubicBezTo>
                  <a:cubicBezTo>
                    <a:pt x="198" y="277"/>
                    <a:pt x="200" y="283"/>
                    <a:pt x="204" y="283"/>
                  </a:cubicBezTo>
                  <a:cubicBezTo>
                    <a:pt x="207" y="283"/>
                    <a:pt x="211" y="281"/>
                    <a:pt x="211" y="281"/>
                  </a:cubicBezTo>
                  <a:cubicBezTo>
                    <a:pt x="208" y="279"/>
                    <a:pt x="208" y="279"/>
                    <a:pt x="208" y="279"/>
                  </a:cubicBezTo>
                  <a:cubicBezTo>
                    <a:pt x="209" y="275"/>
                    <a:pt x="209" y="275"/>
                    <a:pt x="209" y="275"/>
                  </a:cubicBezTo>
                  <a:cubicBezTo>
                    <a:pt x="214" y="279"/>
                    <a:pt x="214" y="279"/>
                    <a:pt x="214" y="279"/>
                  </a:cubicBezTo>
                  <a:cubicBezTo>
                    <a:pt x="214" y="277"/>
                    <a:pt x="214" y="277"/>
                    <a:pt x="214" y="277"/>
                  </a:cubicBezTo>
                  <a:cubicBezTo>
                    <a:pt x="208" y="268"/>
                    <a:pt x="208" y="268"/>
                    <a:pt x="208" y="268"/>
                  </a:cubicBezTo>
                  <a:cubicBezTo>
                    <a:pt x="208" y="268"/>
                    <a:pt x="217" y="274"/>
                    <a:pt x="223" y="272"/>
                  </a:cubicBezTo>
                  <a:cubicBezTo>
                    <a:pt x="227" y="269"/>
                    <a:pt x="225" y="266"/>
                    <a:pt x="225" y="266"/>
                  </a:cubicBezTo>
                  <a:cubicBezTo>
                    <a:pt x="231" y="265"/>
                    <a:pt x="231" y="265"/>
                    <a:pt x="231" y="265"/>
                  </a:cubicBezTo>
                  <a:cubicBezTo>
                    <a:pt x="236" y="263"/>
                    <a:pt x="236" y="263"/>
                    <a:pt x="236" y="263"/>
                  </a:cubicBezTo>
                  <a:cubicBezTo>
                    <a:pt x="242" y="263"/>
                    <a:pt x="242" y="263"/>
                    <a:pt x="242" y="263"/>
                  </a:cubicBezTo>
                  <a:cubicBezTo>
                    <a:pt x="246" y="257"/>
                    <a:pt x="246" y="257"/>
                    <a:pt x="246" y="257"/>
                  </a:cubicBezTo>
                  <a:cubicBezTo>
                    <a:pt x="256" y="258"/>
                    <a:pt x="256" y="258"/>
                    <a:pt x="256" y="258"/>
                  </a:cubicBezTo>
                  <a:cubicBezTo>
                    <a:pt x="267" y="253"/>
                    <a:pt x="267" y="253"/>
                    <a:pt x="267" y="253"/>
                  </a:cubicBezTo>
                  <a:cubicBezTo>
                    <a:pt x="267" y="252"/>
                    <a:pt x="267" y="252"/>
                    <a:pt x="267" y="252"/>
                  </a:cubicBezTo>
                  <a:cubicBezTo>
                    <a:pt x="275" y="236"/>
                    <a:pt x="275" y="236"/>
                    <a:pt x="275" y="236"/>
                  </a:cubicBezTo>
                  <a:cubicBezTo>
                    <a:pt x="286" y="221"/>
                    <a:pt x="286" y="221"/>
                    <a:pt x="286" y="221"/>
                  </a:cubicBezTo>
                  <a:cubicBezTo>
                    <a:pt x="290" y="218"/>
                    <a:pt x="290" y="218"/>
                    <a:pt x="290" y="218"/>
                  </a:cubicBezTo>
                  <a:cubicBezTo>
                    <a:pt x="291" y="209"/>
                    <a:pt x="291" y="209"/>
                    <a:pt x="291" y="209"/>
                  </a:cubicBezTo>
                  <a:cubicBezTo>
                    <a:pt x="304" y="195"/>
                    <a:pt x="304" y="195"/>
                    <a:pt x="304" y="195"/>
                  </a:cubicBezTo>
                  <a:cubicBezTo>
                    <a:pt x="304" y="195"/>
                    <a:pt x="309" y="182"/>
                    <a:pt x="312" y="176"/>
                  </a:cubicBezTo>
                  <a:cubicBezTo>
                    <a:pt x="315" y="171"/>
                    <a:pt x="323" y="151"/>
                    <a:pt x="326" y="140"/>
                  </a:cubicBezTo>
                  <a:cubicBezTo>
                    <a:pt x="329" y="128"/>
                    <a:pt x="338" y="115"/>
                    <a:pt x="338" y="115"/>
                  </a:cubicBezTo>
                  <a:cubicBezTo>
                    <a:pt x="338" y="115"/>
                    <a:pt x="340" y="111"/>
                    <a:pt x="341" y="107"/>
                  </a:cubicBezTo>
                  <a:cubicBezTo>
                    <a:pt x="343" y="103"/>
                    <a:pt x="345" y="79"/>
                    <a:pt x="345" y="73"/>
                  </a:cubicBezTo>
                  <a:cubicBezTo>
                    <a:pt x="344" y="67"/>
                    <a:pt x="332" y="67"/>
                    <a:pt x="332" y="67"/>
                  </a:cubicBezTo>
                  <a:close/>
                  <a:moveTo>
                    <a:pt x="207" y="289"/>
                  </a:moveTo>
                  <a:cubicBezTo>
                    <a:pt x="210" y="285"/>
                    <a:pt x="210" y="285"/>
                    <a:pt x="210" y="285"/>
                  </a:cubicBezTo>
                  <a:cubicBezTo>
                    <a:pt x="206" y="286"/>
                    <a:pt x="206" y="286"/>
                    <a:pt x="206" y="286"/>
                  </a:cubicBezTo>
                  <a:lnTo>
                    <a:pt x="207" y="289"/>
                  </a:lnTo>
                  <a:close/>
                  <a:moveTo>
                    <a:pt x="223" y="273"/>
                  </a:moveTo>
                  <a:cubicBezTo>
                    <a:pt x="228" y="274"/>
                    <a:pt x="228" y="274"/>
                    <a:pt x="228" y="274"/>
                  </a:cubicBezTo>
                  <a:cubicBezTo>
                    <a:pt x="226" y="271"/>
                    <a:pt x="226" y="271"/>
                    <a:pt x="226" y="271"/>
                  </a:cubicBezTo>
                  <a:lnTo>
                    <a:pt x="223" y="273"/>
                  </a:lnTo>
                  <a:close/>
                  <a:moveTo>
                    <a:pt x="83" y="312"/>
                  </a:moveTo>
                  <a:cubicBezTo>
                    <a:pt x="85" y="311"/>
                    <a:pt x="85" y="311"/>
                    <a:pt x="85" y="311"/>
                  </a:cubicBezTo>
                  <a:cubicBezTo>
                    <a:pt x="85" y="309"/>
                    <a:pt x="85" y="309"/>
                    <a:pt x="85" y="309"/>
                  </a:cubicBezTo>
                  <a:cubicBezTo>
                    <a:pt x="82" y="309"/>
                    <a:pt x="82" y="309"/>
                    <a:pt x="82" y="309"/>
                  </a:cubicBezTo>
                  <a:lnTo>
                    <a:pt x="83" y="312"/>
                  </a:lnTo>
                  <a:close/>
                  <a:moveTo>
                    <a:pt x="74" y="294"/>
                  </a:moveTo>
                  <a:cubicBezTo>
                    <a:pt x="75" y="295"/>
                    <a:pt x="75" y="295"/>
                    <a:pt x="75" y="295"/>
                  </a:cubicBezTo>
                  <a:cubicBezTo>
                    <a:pt x="73" y="298"/>
                    <a:pt x="73" y="298"/>
                    <a:pt x="73" y="298"/>
                  </a:cubicBezTo>
                  <a:cubicBezTo>
                    <a:pt x="75" y="298"/>
                    <a:pt x="75" y="298"/>
                    <a:pt x="75" y="298"/>
                  </a:cubicBezTo>
                  <a:cubicBezTo>
                    <a:pt x="77" y="297"/>
                    <a:pt x="77" y="297"/>
                    <a:pt x="77" y="297"/>
                  </a:cubicBezTo>
                  <a:cubicBezTo>
                    <a:pt x="80" y="299"/>
                    <a:pt x="80" y="299"/>
                    <a:pt x="80" y="299"/>
                  </a:cubicBezTo>
                  <a:cubicBezTo>
                    <a:pt x="81" y="296"/>
                    <a:pt x="81" y="296"/>
                    <a:pt x="81" y="296"/>
                  </a:cubicBezTo>
                  <a:cubicBezTo>
                    <a:pt x="76" y="293"/>
                    <a:pt x="76" y="293"/>
                    <a:pt x="76" y="293"/>
                  </a:cubicBezTo>
                  <a:lnTo>
                    <a:pt x="74" y="294"/>
                  </a:lnTo>
                  <a:close/>
                  <a:moveTo>
                    <a:pt x="138" y="322"/>
                  </a:moveTo>
                  <a:cubicBezTo>
                    <a:pt x="138" y="319"/>
                    <a:pt x="138" y="319"/>
                    <a:pt x="138" y="319"/>
                  </a:cubicBezTo>
                  <a:cubicBezTo>
                    <a:pt x="133" y="321"/>
                    <a:pt x="133" y="321"/>
                    <a:pt x="133" y="321"/>
                  </a:cubicBezTo>
                  <a:lnTo>
                    <a:pt x="138" y="322"/>
                  </a:lnTo>
                  <a:close/>
                  <a:moveTo>
                    <a:pt x="112" y="299"/>
                  </a:moveTo>
                  <a:cubicBezTo>
                    <a:pt x="111" y="298"/>
                    <a:pt x="111" y="298"/>
                    <a:pt x="111" y="298"/>
                  </a:cubicBezTo>
                  <a:cubicBezTo>
                    <a:pt x="109" y="302"/>
                    <a:pt x="109" y="302"/>
                    <a:pt x="109" y="302"/>
                  </a:cubicBezTo>
                  <a:cubicBezTo>
                    <a:pt x="105" y="303"/>
                    <a:pt x="105" y="303"/>
                    <a:pt x="105" y="303"/>
                  </a:cubicBezTo>
                  <a:cubicBezTo>
                    <a:pt x="102" y="305"/>
                    <a:pt x="102" y="305"/>
                    <a:pt x="102" y="305"/>
                  </a:cubicBezTo>
                  <a:cubicBezTo>
                    <a:pt x="97" y="306"/>
                    <a:pt x="97" y="306"/>
                    <a:pt x="97" y="306"/>
                  </a:cubicBezTo>
                  <a:cubicBezTo>
                    <a:pt x="96" y="310"/>
                    <a:pt x="96" y="310"/>
                    <a:pt x="96" y="310"/>
                  </a:cubicBezTo>
                  <a:cubicBezTo>
                    <a:pt x="99" y="310"/>
                    <a:pt x="99" y="310"/>
                    <a:pt x="99" y="310"/>
                  </a:cubicBezTo>
                  <a:cubicBezTo>
                    <a:pt x="96" y="314"/>
                    <a:pt x="96" y="314"/>
                    <a:pt x="96" y="314"/>
                  </a:cubicBezTo>
                  <a:cubicBezTo>
                    <a:pt x="96" y="319"/>
                    <a:pt x="96" y="319"/>
                    <a:pt x="96" y="319"/>
                  </a:cubicBezTo>
                  <a:cubicBezTo>
                    <a:pt x="102" y="316"/>
                    <a:pt x="102" y="316"/>
                    <a:pt x="102" y="316"/>
                  </a:cubicBezTo>
                  <a:cubicBezTo>
                    <a:pt x="108" y="316"/>
                    <a:pt x="108" y="316"/>
                    <a:pt x="108" y="316"/>
                  </a:cubicBezTo>
                  <a:cubicBezTo>
                    <a:pt x="112" y="309"/>
                    <a:pt x="112" y="309"/>
                    <a:pt x="112" y="309"/>
                  </a:cubicBezTo>
                  <a:cubicBezTo>
                    <a:pt x="110" y="304"/>
                    <a:pt x="110" y="304"/>
                    <a:pt x="110" y="304"/>
                  </a:cubicBezTo>
                  <a:lnTo>
                    <a:pt x="112" y="299"/>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7" name="Freeform 115"/>
            <p:cNvSpPr>
              <a:spLocks noEditPoints="1"/>
            </p:cNvSpPr>
            <p:nvPr/>
          </p:nvSpPr>
          <p:spPr bwMode="auto">
            <a:xfrm>
              <a:off x="2785" y="559"/>
              <a:ext cx="629" cy="1235"/>
            </a:xfrm>
            <a:custGeom>
              <a:avLst/>
              <a:gdLst>
                <a:gd name="T0" fmla="*/ 8798 w 310"/>
                <a:gd name="T1" fmla="*/ 9582 h 647"/>
                <a:gd name="T2" fmla="*/ 8978 w 310"/>
                <a:gd name="T3" fmla="*/ 9557 h 647"/>
                <a:gd name="T4" fmla="*/ 8694 w 310"/>
                <a:gd name="T5" fmla="*/ 9321 h 647"/>
                <a:gd name="T6" fmla="*/ 8563 w 310"/>
                <a:gd name="T7" fmla="*/ 9651 h 647"/>
                <a:gd name="T8" fmla="*/ 444 w 310"/>
                <a:gd name="T9" fmla="*/ 12108 h 647"/>
                <a:gd name="T10" fmla="*/ 7118 w 310"/>
                <a:gd name="T11" fmla="*/ 13194 h 647"/>
                <a:gd name="T12" fmla="*/ 6542 w 310"/>
                <a:gd name="T13" fmla="*/ 14417 h 647"/>
                <a:gd name="T14" fmla="*/ 7085 w 310"/>
                <a:gd name="T15" fmla="*/ 13776 h 647"/>
                <a:gd name="T16" fmla="*/ 7250 w 310"/>
                <a:gd name="T17" fmla="*/ 13026 h 647"/>
                <a:gd name="T18" fmla="*/ 544 w 310"/>
                <a:gd name="T19" fmla="*/ 11655 h 647"/>
                <a:gd name="T20" fmla="*/ 8185 w 310"/>
                <a:gd name="T21" fmla="*/ 10140 h 647"/>
                <a:gd name="T22" fmla="*/ 8530 w 310"/>
                <a:gd name="T23" fmla="*/ 12520 h 647"/>
                <a:gd name="T24" fmla="*/ 8761 w 310"/>
                <a:gd name="T25" fmla="*/ 13325 h 647"/>
                <a:gd name="T26" fmla="*/ 8978 w 310"/>
                <a:gd name="T27" fmla="*/ 13178 h 647"/>
                <a:gd name="T28" fmla="*/ 9321 w 310"/>
                <a:gd name="T29" fmla="*/ 12243 h 647"/>
                <a:gd name="T30" fmla="*/ 7986 w 310"/>
                <a:gd name="T31" fmla="*/ 10487 h 647"/>
                <a:gd name="T32" fmla="*/ 6885 w 310"/>
                <a:gd name="T33" fmla="*/ 11258 h 647"/>
                <a:gd name="T34" fmla="*/ 7461 w 310"/>
                <a:gd name="T35" fmla="*/ 4293 h 647"/>
                <a:gd name="T36" fmla="*/ 8453 w 310"/>
                <a:gd name="T37" fmla="*/ 8034 h 647"/>
                <a:gd name="T38" fmla="*/ 8453 w 310"/>
                <a:gd name="T39" fmla="*/ 7975 h 647"/>
                <a:gd name="T40" fmla="*/ 9831 w 310"/>
                <a:gd name="T41" fmla="*/ 11630 h 647"/>
                <a:gd name="T42" fmla="*/ 7085 w 310"/>
                <a:gd name="T43" fmla="*/ 5830 h 647"/>
                <a:gd name="T44" fmla="*/ 8694 w 310"/>
                <a:gd name="T45" fmla="*/ 8082 h 647"/>
                <a:gd name="T46" fmla="*/ 9831 w 310"/>
                <a:gd name="T47" fmla="*/ 11732 h 647"/>
                <a:gd name="T48" fmla="*/ 10082 w 310"/>
                <a:gd name="T49" fmla="*/ 2098 h 647"/>
                <a:gd name="T50" fmla="*/ 10594 w 310"/>
                <a:gd name="T51" fmla="*/ 834 h 647"/>
                <a:gd name="T52" fmla="*/ 10358 w 310"/>
                <a:gd name="T53" fmla="*/ 0 h 647"/>
                <a:gd name="T54" fmla="*/ 3068 w 310"/>
                <a:gd name="T55" fmla="*/ 2149 h 647"/>
                <a:gd name="T56" fmla="*/ 1136 w 310"/>
                <a:gd name="T57" fmla="*/ 4486 h 647"/>
                <a:gd name="T58" fmla="*/ 1404 w 310"/>
                <a:gd name="T59" fmla="*/ 7248 h 647"/>
                <a:gd name="T60" fmla="*/ 860 w 310"/>
                <a:gd name="T61" fmla="*/ 9903 h 647"/>
                <a:gd name="T62" fmla="*/ 168 w 310"/>
                <a:gd name="T63" fmla="*/ 11258 h 647"/>
                <a:gd name="T64" fmla="*/ 341 w 310"/>
                <a:gd name="T65" fmla="*/ 11602 h 647"/>
                <a:gd name="T66" fmla="*/ 576 w 310"/>
                <a:gd name="T67" fmla="*/ 12520 h 647"/>
                <a:gd name="T68" fmla="*/ 1268 w 310"/>
                <a:gd name="T69" fmla="*/ 13354 h 647"/>
                <a:gd name="T70" fmla="*/ 2208 w 310"/>
                <a:gd name="T71" fmla="*/ 14524 h 647"/>
                <a:gd name="T72" fmla="*/ 1648 w 310"/>
                <a:gd name="T73" fmla="*/ 15001 h 647"/>
                <a:gd name="T74" fmla="*/ 2273 w 310"/>
                <a:gd name="T75" fmla="*/ 16261 h 647"/>
                <a:gd name="T76" fmla="*/ 4052 w 310"/>
                <a:gd name="T77" fmla="*/ 15919 h 647"/>
                <a:gd name="T78" fmla="*/ 5917 w 310"/>
                <a:gd name="T79" fmla="*/ 15078 h 647"/>
                <a:gd name="T80" fmla="*/ 6574 w 310"/>
                <a:gd name="T81" fmla="*/ 13247 h 647"/>
                <a:gd name="T82" fmla="*/ 6574 w 310"/>
                <a:gd name="T83" fmla="*/ 11991 h 647"/>
                <a:gd name="T84" fmla="*/ 6609 w 310"/>
                <a:gd name="T85" fmla="*/ 11149 h 647"/>
                <a:gd name="T86" fmla="*/ 7014 w 310"/>
                <a:gd name="T87" fmla="*/ 10712 h 647"/>
                <a:gd name="T88" fmla="*/ 7777 w 310"/>
                <a:gd name="T89" fmla="*/ 10035 h 647"/>
                <a:gd name="T90" fmla="*/ 8418 w 310"/>
                <a:gd name="T91" fmla="*/ 9811 h 647"/>
                <a:gd name="T92" fmla="*/ 9189 w 310"/>
                <a:gd name="T93" fmla="*/ 8811 h 647"/>
                <a:gd name="T94" fmla="*/ 8321 w 310"/>
                <a:gd name="T95" fmla="*/ 8059 h 647"/>
                <a:gd name="T96" fmla="*/ 7325 w 310"/>
                <a:gd name="T97" fmla="*/ 7498 h 647"/>
                <a:gd name="T98" fmla="*/ 6641 w 310"/>
                <a:gd name="T99" fmla="*/ 6335 h 647"/>
                <a:gd name="T100" fmla="*/ 6785 w 310"/>
                <a:gd name="T101" fmla="*/ 5377 h 647"/>
                <a:gd name="T102" fmla="*/ 6749 w 310"/>
                <a:gd name="T103" fmla="*/ 4570 h 647"/>
                <a:gd name="T104" fmla="*/ 7282 w 310"/>
                <a:gd name="T105" fmla="*/ 4209 h 647"/>
                <a:gd name="T106" fmla="*/ 7745 w 310"/>
                <a:gd name="T107" fmla="*/ 3680 h 647"/>
                <a:gd name="T108" fmla="*/ 8021 w 310"/>
                <a:gd name="T109" fmla="*/ 3123 h 647"/>
                <a:gd name="T110" fmla="*/ 8978 w 310"/>
                <a:gd name="T111" fmla="*/ 2817 h 647"/>
                <a:gd name="T112" fmla="*/ 9555 w 310"/>
                <a:gd name="T113" fmla="*/ 2233 h 647"/>
                <a:gd name="T114" fmla="*/ 10293 w 310"/>
                <a:gd name="T115" fmla="*/ 1258 h 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0"/>
                <a:gd name="T175" fmla="*/ 0 h 647"/>
                <a:gd name="T176" fmla="*/ 310 w 310"/>
                <a:gd name="T177" fmla="*/ 647 h 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0" h="647">
                  <a:moveTo>
                    <a:pt x="266" y="358"/>
                  </a:moveTo>
                  <a:cubicBezTo>
                    <a:pt x="265" y="355"/>
                    <a:pt x="265" y="355"/>
                    <a:pt x="265" y="355"/>
                  </a:cubicBezTo>
                  <a:cubicBezTo>
                    <a:pt x="259" y="358"/>
                    <a:pt x="259" y="358"/>
                    <a:pt x="259" y="358"/>
                  </a:cubicBezTo>
                  <a:cubicBezTo>
                    <a:pt x="262" y="360"/>
                    <a:pt x="262" y="360"/>
                    <a:pt x="262" y="360"/>
                  </a:cubicBezTo>
                  <a:lnTo>
                    <a:pt x="266" y="358"/>
                  </a:lnTo>
                  <a:close/>
                  <a:moveTo>
                    <a:pt x="243" y="378"/>
                  </a:moveTo>
                  <a:cubicBezTo>
                    <a:pt x="255" y="379"/>
                    <a:pt x="255" y="379"/>
                    <a:pt x="255" y="379"/>
                  </a:cubicBezTo>
                  <a:cubicBezTo>
                    <a:pt x="256" y="378"/>
                    <a:pt x="256" y="378"/>
                    <a:pt x="256" y="378"/>
                  </a:cubicBezTo>
                  <a:cubicBezTo>
                    <a:pt x="254" y="374"/>
                    <a:pt x="254" y="374"/>
                    <a:pt x="254" y="374"/>
                  </a:cubicBezTo>
                  <a:cubicBezTo>
                    <a:pt x="251" y="373"/>
                    <a:pt x="251" y="373"/>
                    <a:pt x="251" y="373"/>
                  </a:cubicBezTo>
                  <a:cubicBezTo>
                    <a:pt x="248" y="374"/>
                    <a:pt x="248" y="374"/>
                    <a:pt x="248" y="374"/>
                  </a:cubicBezTo>
                  <a:cubicBezTo>
                    <a:pt x="249" y="376"/>
                    <a:pt x="249" y="376"/>
                    <a:pt x="249" y="376"/>
                  </a:cubicBezTo>
                  <a:cubicBezTo>
                    <a:pt x="243" y="376"/>
                    <a:pt x="243" y="376"/>
                    <a:pt x="243" y="376"/>
                  </a:cubicBezTo>
                  <a:lnTo>
                    <a:pt x="243" y="378"/>
                  </a:lnTo>
                  <a:close/>
                  <a:moveTo>
                    <a:pt x="258" y="378"/>
                  </a:moveTo>
                  <a:cubicBezTo>
                    <a:pt x="261" y="377"/>
                    <a:pt x="261" y="377"/>
                    <a:pt x="261" y="377"/>
                  </a:cubicBezTo>
                  <a:cubicBezTo>
                    <a:pt x="258" y="374"/>
                    <a:pt x="258" y="374"/>
                    <a:pt x="258" y="374"/>
                  </a:cubicBezTo>
                  <a:lnTo>
                    <a:pt x="258" y="378"/>
                  </a:lnTo>
                  <a:close/>
                  <a:moveTo>
                    <a:pt x="249" y="399"/>
                  </a:moveTo>
                  <a:cubicBezTo>
                    <a:pt x="253" y="392"/>
                    <a:pt x="253" y="392"/>
                    <a:pt x="253" y="392"/>
                  </a:cubicBezTo>
                  <a:cubicBezTo>
                    <a:pt x="250" y="391"/>
                    <a:pt x="250" y="391"/>
                    <a:pt x="250" y="391"/>
                  </a:cubicBezTo>
                  <a:cubicBezTo>
                    <a:pt x="246" y="397"/>
                    <a:pt x="246" y="397"/>
                    <a:pt x="246" y="397"/>
                  </a:cubicBezTo>
                  <a:lnTo>
                    <a:pt x="249" y="399"/>
                  </a:lnTo>
                  <a:close/>
                  <a:moveTo>
                    <a:pt x="253" y="368"/>
                  </a:moveTo>
                  <a:cubicBezTo>
                    <a:pt x="258" y="365"/>
                    <a:pt x="258" y="365"/>
                    <a:pt x="258" y="365"/>
                  </a:cubicBezTo>
                  <a:cubicBezTo>
                    <a:pt x="254" y="363"/>
                    <a:pt x="254" y="363"/>
                    <a:pt x="254" y="363"/>
                  </a:cubicBezTo>
                  <a:lnTo>
                    <a:pt x="253" y="368"/>
                  </a:lnTo>
                  <a:close/>
                  <a:moveTo>
                    <a:pt x="245" y="401"/>
                  </a:moveTo>
                  <a:cubicBezTo>
                    <a:pt x="244" y="404"/>
                    <a:pt x="245" y="406"/>
                    <a:pt x="247" y="404"/>
                  </a:cubicBezTo>
                  <a:cubicBezTo>
                    <a:pt x="249" y="401"/>
                    <a:pt x="246" y="399"/>
                    <a:pt x="245" y="401"/>
                  </a:cubicBezTo>
                  <a:close/>
                  <a:moveTo>
                    <a:pt x="251" y="380"/>
                  </a:moveTo>
                  <a:cubicBezTo>
                    <a:pt x="249" y="381"/>
                    <a:pt x="249" y="381"/>
                    <a:pt x="249" y="381"/>
                  </a:cubicBezTo>
                  <a:cubicBezTo>
                    <a:pt x="246" y="383"/>
                    <a:pt x="246" y="383"/>
                    <a:pt x="246" y="383"/>
                  </a:cubicBezTo>
                  <a:cubicBezTo>
                    <a:pt x="251" y="384"/>
                    <a:pt x="251" y="384"/>
                    <a:pt x="251" y="384"/>
                  </a:cubicBezTo>
                  <a:lnTo>
                    <a:pt x="251" y="380"/>
                  </a:lnTo>
                  <a:close/>
                  <a:moveTo>
                    <a:pt x="20" y="475"/>
                  </a:moveTo>
                  <a:cubicBezTo>
                    <a:pt x="19" y="471"/>
                    <a:pt x="19" y="471"/>
                    <a:pt x="19" y="471"/>
                  </a:cubicBezTo>
                  <a:cubicBezTo>
                    <a:pt x="11" y="473"/>
                    <a:pt x="11" y="473"/>
                    <a:pt x="11" y="473"/>
                  </a:cubicBezTo>
                  <a:cubicBezTo>
                    <a:pt x="13" y="476"/>
                    <a:pt x="13" y="476"/>
                    <a:pt x="13" y="476"/>
                  </a:cubicBezTo>
                  <a:cubicBezTo>
                    <a:pt x="13" y="478"/>
                    <a:pt x="13" y="478"/>
                    <a:pt x="13" y="478"/>
                  </a:cubicBezTo>
                  <a:cubicBezTo>
                    <a:pt x="16" y="478"/>
                    <a:pt x="16" y="478"/>
                    <a:pt x="16" y="478"/>
                  </a:cubicBezTo>
                  <a:cubicBezTo>
                    <a:pt x="17" y="475"/>
                    <a:pt x="17" y="475"/>
                    <a:pt x="17" y="475"/>
                  </a:cubicBezTo>
                  <a:lnTo>
                    <a:pt x="20" y="475"/>
                  </a:lnTo>
                  <a:close/>
                  <a:moveTo>
                    <a:pt x="211" y="508"/>
                  </a:moveTo>
                  <a:cubicBezTo>
                    <a:pt x="207" y="513"/>
                    <a:pt x="207" y="513"/>
                    <a:pt x="207" y="513"/>
                  </a:cubicBezTo>
                  <a:cubicBezTo>
                    <a:pt x="208" y="519"/>
                    <a:pt x="208" y="519"/>
                    <a:pt x="208" y="519"/>
                  </a:cubicBezTo>
                  <a:cubicBezTo>
                    <a:pt x="207" y="519"/>
                    <a:pt x="207" y="519"/>
                    <a:pt x="207" y="519"/>
                  </a:cubicBezTo>
                  <a:cubicBezTo>
                    <a:pt x="207" y="521"/>
                    <a:pt x="207" y="521"/>
                    <a:pt x="207" y="521"/>
                  </a:cubicBezTo>
                  <a:cubicBezTo>
                    <a:pt x="205" y="531"/>
                    <a:pt x="205" y="531"/>
                    <a:pt x="205" y="531"/>
                  </a:cubicBezTo>
                  <a:cubicBezTo>
                    <a:pt x="202" y="532"/>
                    <a:pt x="202" y="532"/>
                    <a:pt x="202" y="532"/>
                  </a:cubicBezTo>
                  <a:cubicBezTo>
                    <a:pt x="200" y="540"/>
                    <a:pt x="200" y="540"/>
                    <a:pt x="200" y="540"/>
                  </a:cubicBezTo>
                  <a:cubicBezTo>
                    <a:pt x="198" y="540"/>
                    <a:pt x="198" y="540"/>
                    <a:pt x="198" y="540"/>
                  </a:cubicBezTo>
                  <a:cubicBezTo>
                    <a:pt x="198" y="540"/>
                    <a:pt x="195" y="545"/>
                    <a:pt x="194" y="549"/>
                  </a:cubicBezTo>
                  <a:cubicBezTo>
                    <a:pt x="193" y="552"/>
                    <a:pt x="194" y="555"/>
                    <a:pt x="193" y="556"/>
                  </a:cubicBezTo>
                  <a:cubicBezTo>
                    <a:pt x="193" y="558"/>
                    <a:pt x="190" y="560"/>
                    <a:pt x="190" y="564"/>
                  </a:cubicBezTo>
                  <a:cubicBezTo>
                    <a:pt x="190" y="569"/>
                    <a:pt x="190" y="569"/>
                    <a:pt x="190" y="569"/>
                  </a:cubicBezTo>
                  <a:cubicBezTo>
                    <a:pt x="193" y="571"/>
                    <a:pt x="193" y="571"/>
                    <a:pt x="193" y="571"/>
                  </a:cubicBezTo>
                  <a:cubicBezTo>
                    <a:pt x="192" y="584"/>
                    <a:pt x="192" y="584"/>
                    <a:pt x="192" y="584"/>
                  </a:cubicBezTo>
                  <a:cubicBezTo>
                    <a:pt x="192" y="584"/>
                    <a:pt x="196" y="581"/>
                    <a:pt x="197" y="578"/>
                  </a:cubicBezTo>
                  <a:cubicBezTo>
                    <a:pt x="198" y="573"/>
                    <a:pt x="197" y="572"/>
                    <a:pt x="197" y="570"/>
                  </a:cubicBezTo>
                  <a:cubicBezTo>
                    <a:pt x="197" y="568"/>
                    <a:pt x="199" y="565"/>
                    <a:pt x="200" y="563"/>
                  </a:cubicBezTo>
                  <a:cubicBezTo>
                    <a:pt x="201" y="561"/>
                    <a:pt x="200" y="555"/>
                    <a:pt x="200" y="555"/>
                  </a:cubicBezTo>
                  <a:cubicBezTo>
                    <a:pt x="204" y="544"/>
                    <a:pt x="204" y="544"/>
                    <a:pt x="204" y="544"/>
                  </a:cubicBezTo>
                  <a:cubicBezTo>
                    <a:pt x="206" y="544"/>
                    <a:pt x="206" y="544"/>
                    <a:pt x="206" y="544"/>
                  </a:cubicBezTo>
                  <a:cubicBezTo>
                    <a:pt x="208" y="536"/>
                    <a:pt x="208" y="536"/>
                    <a:pt x="208" y="536"/>
                  </a:cubicBezTo>
                  <a:cubicBezTo>
                    <a:pt x="207" y="533"/>
                    <a:pt x="207" y="533"/>
                    <a:pt x="207" y="533"/>
                  </a:cubicBezTo>
                  <a:cubicBezTo>
                    <a:pt x="209" y="531"/>
                    <a:pt x="209" y="531"/>
                    <a:pt x="209" y="531"/>
                  </a:cubicBezTo>
                  <a:cubicBezTo>
                    <a:pt x="208" y="530"/>
                    <a:pt x="208" y="530"/>
                    <a:pt x="208" y="530"/>
                  </a:cubicBezTo>
                  <a:cubicBezTo>
                    <a:pt x="210" y="527"/>
                    <a:pt x="210" y="527"/>
                    <a:pt x="210" y="527"/>
                  </a:cubicBezTo>
                  <a:cubicBezTo>
                    <a:pt x="209" y="525"/>
                    <a:pt x="209" y="525"/>
                    <a:pt x="209" y="525"/>
                  </a:cubicBezTo>
                  <a:cubicBezTo>
                    <a:pt x="212" y="520"/>
                    <a:pt x="212" y="520"/>
                    <a:pt x="212" y="520"/>
                  </a:cubicBezTo>
                  <a:cubicBezTo>
                    <a:pt x="211" y="514"/>
                    <a:pt x="211" y="514"/>
                    <a:pt x="211" y="514"/>
                  </a:cubicBezTo>
                  <a:cubicBezTo>
                    <a:pt x="214" y="511"/>
                    <a:pt x="214" y="511"/>
                    <a:pt x="214" y="511"/>
                  </a:cubicBezTo>
                  <a:lnTo>
                    <a:pt x="211" y="508"/>
                  </a:lnTo>
                  <a:close/>
                  <a:moveTo>
                    <a:pt x="14" y="466"/>
                  </a:moveTo>
                  <a:cubicBezTo>
                    <a:pt x="21" y="467"/>
                    <a:pt x="21" y="467"/>
                    <a:pt x="21" y="467"/>
                  </a:cubicBezTo>
                  <a:cubicBezTo>
                    <a:pt x="22" y="460"/>
                    <a:pt x="22" y="460"/>
                    <a:pt x="22" y="460"/>
                  </a:cubicBezTo>
                  <a:cubicBezTo>
                    <a:pt x="19" y="457"/>
                    <a:pt x="19" y="457"/>
                    <a:pt x="19" y="457"/>
                  </a:cubicBezTo>
                  <a:cubicBezTo>
                    <a:pt x="17" y="460"/>
                    <a:pt x="17" y="460"/>
                    <a:pt x="17" y="460"/>
                  </a:cubicBezTo>
                  <a:cubicBezTo>
                    <a:pt x="16" y="460"/>
                    <a:pt x="16" y="460"/>
                    <a:pt x="16" y="460"/>
                  </a:cubicBezTo>
                  <a:cubicBezTo>
                    <a:pt x="8" y="468"/>
                    <a:pt x="8" y="468"/>
                    <a:pt x="8" y="468"/>
                  </a:cubicBezTo>
                  <a:cubicBezTo>
                    <a:pt x="14" y="469"/>
                    <a:pt x="14" y="469"/>
                    <a:pt x="14" y="469"/>
                  </a:cubicBezTo>
                  <a:lnTo>
                    <a:pt x="14" y="466"/>
                  </a:lnTo>
                  <a:close/>
                  <a:moveTo>
                    <a:pt x="238" y="400"/>
                  </a:moveTo>
                  <a:cubicBezTo>
                    <a:pt x="241" y="401"/>
                    <a:pt x="241" y="401"/>
                    <a:pt x="241" y="401"/>
                  </a:cubicBezTo>
                  <a:cubicBezTo>
                    <a:pt x="243" y="397"/>
                    <a:pt x="243" y="397"/>
                    <a:pt x="243" y="397"/>
                  </a:cubicBezTo>
                  <a:cubicBezTo>
                    <a:pt x="242" y="397"/>
                    <a:pt x="242" y="397"/>
                    <a:pt x="242" y="397"/>
                  </a:cubicBezTo>
                  <a:lnTo>
                    <a:pt x="238" y="400"/>
                  </a:lnTo>
                  <a:close/>
                  <a:moveTo>
                    <a:pt x="272" y="467"/>
                  </a:moveTo>
                  <a:cubicBezTo>
                    <a:pt x="270" y="472"/>
                    <a:pt x="270" y="472"/>
                    <a:pt x="270" y="472"/>
                  </a:cubicBezTo>
                  <a:cubicBezTo>
                    <a:pt x="270" y="467"/>
                    <a:pt x="270" y="467"/>
                    <a:pt x="270" y="467"/>
                  </a:cubicBezTo>
                  <a:cubicBezTo>
                    <a:pt x="270" y="467"/>
                    <a:pt x="267" y="467"/>
                    <a:pt x="266" y="468"/>
                  </a:cubicBezTo>
                  <a:cubicBezTo>
                    <a:pt x="264" y="469"/>
                    <a:pt x="263" y="472"/>
                    <a:pt x="263" y="472"/>
                  </a:cubicBezTo>
                  <a:cubicBezTo>
                    <a:pt x="263" y="472"/>
                    <a:pt x="262" y="471"/>
                    <a:pt x="259" y="474"/>
                  </a:cubicBezTo>
                  <a:cubicBezTo>
                    <a:pt x="257" y="477"/>
                    <a:pt x="253" y="487"/>
                    <a:pt x="253" y="487"/>
                  </a:cubicBezTo>
                  <a:cubicBezTo>
                    <a:pt x="253" y="487"/>
                    <a:pt x="248" y="489"/>
                    <a:pt x="248" y="494"/>
                  </a:cubicBezTo>
                  <a:cubicBezTo>
                    <a:pt x="247" y="501"/>
                    <a:pt x="253" y="501"/>
                    <a:pt x="253" y="505"/>
                  </a:cubicBezTo>
                  <a:cubicBezTo>
                    <a:pt x="251" y="510"/>
                    <a:pt x="249" y="511"/>
                    <a:pt x="249" y="511"/>
                  </a:cubicBezTo>
                  <a:cubicBezTo>
                    <a:pt x="251" y="513"/>
                    <a:pt x="251" y="513"/>
                    <a:pt x="251" y="513"/>
                  </a:cubicBezTo>
                  <a:cubicBezTo>
                    <a:pt x="251" y="520"/>
                    <a:pt x="251" y="520"/>
                    <a:pt x="251" y="520"/>
                  </a:cubicBezTo>
                  <a:cubicBezTo>
                    <a:pt x="254" y="521"/>
                    <a:pt x="254" y="521"/>
                    <a:pt x="254" y="521"/>
                  </a:cubicBezTo>
                  <a:cubicBezTo>
                    <a:pt x="254" y="524"/>
                    <a:pt x="254" y="524"/>
                    <a:pt x="254" y="524"/>
                  </a:cubicBezTo>
                  <a:cubicBezTo>
                    <a:pt x="254" y="524"/>
                    <a:pt x="257" y="523"/>
                    <a:pt x="257" y="524"/>
                  </a:cubicBezTo>
                  <a:cubicBezTo>
                    <a:pt x="257" y="525"/>
                    <a:pt x="255" y="526"/>
                    <a:pt x="255" y="526"/>
                  </a:cubicBezTo>
                  <a:cubicBezTo>
                    <a:pt x="255" y="530"/>
                    <a:pt x="255" y="530"/>
                    <a:pt x="255" y="530"/>
                  </a:cubicBezTo>
                  <a:cubicBezTo>
                    <a:pt x="255" y="531"/>
                    <a:pt x="253" y="535"/>
                    <a:pt x="253" y="535"/>
                  </a:cubicBezTo>
                  <a:cubicBezTo>
                    <a:pt x="258" y="533"/>
                    <a:pt x="258" y="533"/>
                    <a:pt x="258" y="533"/>
                  </a:cubicBezTo>
                  <a:cubicBezTo>
                    <a:pt x="261" y="527"/>
                    <a:pt x="261" y="527"/>
                    <a:pt x="261" y="527"/>
                  </a:cubicBezTo>
                  <a:cubicBezTo>
                    <a:pt x="260" y="527"/>
                    <a:pt x="260" y="527"/>
                    <a:pt x="260" y="527"/>
                  </a:cubicBezTo>
                  <a:cubicBezTo>
                    <a:pt x="261" y="522"/>
                    <a:pt x="261" y="522"/>
                    <a:pt x="261" y="522"/>
                  </a:cubicBezTo>
                  <a:cubicBezTo>
                    <a:pt x="262" y="520"/>
                    <a:pt x="262" y="520"/>
                    <a:pt x="262" y="520"/>
                  </a:cubicBezTo>
                  <a:cubicBezTo>
                    <a:pt x="261" y="520"/>
                    <a:pt x="261" y="520"/>
                    <a:pt x="261" y="520"/>
                  </a:cubicBezTo>
                  <a:cubicBezTo>
                    <a:pt x="266" y="514"/>
                    <a:pt x="266" y="514"/>
                    <a:pt x="266" y="514"/>
                  </a:cubicBezTo>
                  <a:cubicBezTo>
                    <a:pt x="271" y="511"/>
                    <a:pt x="271" y="511"/>
                    <a:pt x="271" y="511"/>
                  </a:cubicBezTo>
                  <a:cubicBezTo>
                    <a:pt x="271" y="506"/>
                    <a:pt x="271" y="506"/>
                    <a:pt x="271" y="506"/>
                  </a:cubicBezTo>
                  <a:cubicBezTo>
                    <a:pt x="277" y="498"/>
                    <a:pt x="277" y="498"/>
                    <a:pt x="277" y="498"/>
                  </a:cubicBezTo>
                  <a:cubicBezTo>
                    <a:pt x="274" y="498"/>
                    <a:pt x="274" y="498"/>
                    <a:pt x="274" y="498"/>
                  </a:cubicBezTo>
                  <a:cubicBezTo>
                    <a:pt x="271" y="494"/>
                    <a:pt x="271" y="494"/>
                    <a:pt x="271" y="494"/>
                  </a:cubicBezTo>
                  <a:cubicBezTo>
                    <a:pt x="271" y="494"/>
                    <a:pt x="273" y="491"/>
                    <a:pt x="274" y="488"/>
                  </a:cubicBezTo>
                  <a:cubicBezTo>
                    <a:pt x="274" y="486"/>
                    <a:pt x="271" y="483"/>
                    <a:pt x="271" y="483"/>
                  </a:cubicBezTo>
                  <a:cubicBezTo>
                    <a:pt x="272" y="478"/>
                    <a:pt x="272" y="478"/>
                    <a:pt x="272" y="478"/>
                  </a:cubicBezTo>
                  <a:cubicBezTo>
                    <a:pt x="277" y="479"/>
                    <a:pt x="277" y="479"/>
                    <a:pt x="277" y="479"/>
                  </a:cubicBezTo>
                  <a:cubicBezTo>
                    <a:pt x="281" y="472"/>
                    <a:pt x="281" y="472"/>
                    <a:pt x="281" y="472"/>
                  </a:cubicBezTo>
                  <a:cubicBezTo>
                    <a:pt x="278" y="466"/>
                    <a:pt x="278" y="466"/>
                    <a:pt x="278" y="466"/>
                  </a:cubicBezTo>
                  <a:lnTo>
                    <a:pt x="272" y="467"/>
                  </a:lnTo>
                  <a:close/>
                  <a:moveTo>
                    <a:pt x="229" y="410"/>
                  </a:moveTo>
                  <a:cubicBezTo>
                    <a:pt x="229" y="412"/>
                    <a:pt x="229" y="412"/>
                    <a:pt x="229" y="412"/>
                  </a:cubicBezTo>
                  <a:cubicBezTo>
                    <a:pt x="232" y="414"/>
                    <a:pt x="232" y="414"/>
                    <a:pt x="232" y="414"/>
                  </a:cubicBezTo>
                  <a:cubicBezTo>
                    <a:pt x="231" y="409"/>
                    <a:pt x="231" y="409"/>
                    <a:pt x="231" y="409"/>
                  </a:cubicBezTo>
                  <a:lnTo>
                    <a:pt x="229" y="410"/>
                  </a:lnTo>
                  <a:close/>
                  <a:moveTo>
                    <a:pt x="200" y="444"/>
                  </a:moveTo>
                  <a:cubicBezTo>
                    <a:pt x="199" y="441"/>
                    <a:pt x="199" y="441"/>
                    <a:pt x="199" y="441"/>
                  </a:cubicBezTo>
                  <a:cubicBezTo>
                    <a:pt x="198" y="441"/>
                    <a:pt x="198" y="441"/>
                    <a:pt x="198" y="441"/>
                  </a:cubicBezTo>
                  <a:cubicBezTo>
                    <a:pt x="198" y="447"/>
                    <a:pt x="198" y="447"/>
                    <a:pt x="198" y="447"/>
                  </a:cubicBezTo>
                  <a:cubicBezTo>
                    <a:pt x="202" y="446"/>
                    <a:pt x="202" y="446"/>
                    <a:pt x="202" y="446"/>
                  </a:cubicBezTo>
                  <a:lnTo>
                    <a:pt x="200" y="444"/>
                  </a:lnTo>
                  <a:close/>
                  <a:moveTo>
                    <a:pt x="195" y="488"/>
                  </a:moveTo>
                  <a:cubicBezTo>
                    <a:pt x="198" y="487"/>
                    <a:pt x="198" y="487"/>
                    <a:pt x="198" y="487"/>
                  </a:cubicBezTo>
                  <a:cubicBezTo>
                    <a:pt x="195" y="484"/>
                    <a:pt x="195" y="484"/>
                    <a:pt x="195" y="484"/>
                  </a:cubicBezTo>
                  <a:lnTo>
                    <a:pt x="195" y="488"/>
                  </a:lnTo>
                  <a:close/>
                  <a:moveTo>
                    <a:pt x="214" y="167"/>
                  </a:moveTo>
                  <a:cubicBezTo>
                    <a:pt x="214" y="169"/>
                    <a:pt x="214" y="169"/>
                    <a:pt x="214" y="169"/>
                  </a:cubicBezTo>
                  <a:cubicBezTo>
                    <a:pt x="214" y="173"/>
                    <a:pt x="214" y="173"/>
                    <a:pt x="214" y="173"/>
                  </a:cubicBezTo>
                  <a:cubicBezTo>
                    <a:pt x="217" y="169"/>
                    <a:pt x="217" y="169"/>
                    <a:pt x="217" y="169"/>
                  </a:cubicBezTo>
                  <a:cubicBezTo>
                    <a:pt x="216" y="167"/>
                    <a:pt x="216" y="167"/>
                    <a:pt x="216" y="167"/>
                  </a:cubicBezTo>
                  <a:lnTo>
                    <a:pt x="214" y="167"/>
                  </a:lnTo>
                  <a:close/>
                  <a:moveTo>
                    <a:pt x="234" y="140"/>
                  </a:moveTo>
                  <a:cubicBezTo>
                    <a:pt x="232" y="132"/>
                    <a:pt x="232" y="132"/>
                    <a:pt x="232" y="132"/>
                  </a:cubicBezTo>
                  <a:cubicBezTo>
                    <a:pt x="231" y="141"/>
                    <a:pt x="231" y="141"/>
                    <a:pt x="231" y="141"/>
                  </a:cubicBezTo>
                  <a:lnTo>
                    <a:pt x="234" y="140"/>
                  </a:lnTo>
                  <a:close/>
                  <a:moveTo>
                    <a:pt x="245" y="319"/>
                  </a:moveTo>
                  <a:cubicBezTo>
                    <a:pt x="248" y="320"/>
                    <a:pt x="249" y="317"/>
                    <a:pt x="246" y="317"/>
                  </a:cubicBezTo>
                  <a:cubicBezTo>
                    <a:pt x="243" y="317"/>
                    <a:pt x="243" y="319"/>
                    <a:pt x="245" y="319"/>
                  </a:cubicBezTo>
                  <a:close/>
                  <a:moveTo>
                    <a:pt x="246" y="310"/>
                  </a:moveTo>
                  <a:cubicBezTo>
                    <a:pt x="244" y="310"/>
                    <a:pt x="244" y="310"/>
                    <a:pt x="244" y="310"/>
                  </a:cubicBezTo>
                  <a:cubicBezTo>
                    <a:pt x="243" y="306"/>
                    <a:pt x="243" y="306"/>
                    <a:pt x="243" y="306"/>
                  </a:cubicBezTo>
                  <a:cubicBezTo>
                    <a:pt x="241" y="302"/>
                    <a:pt x="241" y="302"/>
                    <a:pt x="241" y="302"/>
                  </a:cubicBezTo>
                  <a:cubicBezTo>
                    <a:pt x="240" y="302"/>
                    <a:pt x="240" y="302"/>
                    <a:pt x="240" y="302"/>
                  </a:cubicBezTo>
                  <a:cubicBezTo>
                    <a:pt x="241" y="308"/>
                    <a:pt x="241" y="308"/>
                    <a:pt x="241" y="308"/>
                  </a:cubicBezTo>
                  <a:cubicBezTo>
                    <a:pt x="246" y="315"/>
                    <a:pt x="246" y="315"/>
                    <a:pt x="246" y="315"/>
                  </a:cubicBezTo>
                  <a:lnTo>
                    <a:pt x="246" y="310"/>
                  </a:lnTo>
                  <a:close/>
                  <a:moveTo>
                    <a:pt x="220" y="159"/>
                  </a:moveTo>
                  <a:cubicBezTo>
                    <a:pt x="215" y="160"/>
                    <a:pt x="214" y="163"/>
                    <a:pt x="216" y="164"/>
                  </a:cubicBezTo>
                  <a:cubicBezTo>
                    <a:pt x="220" y="166"/>
                    <a:pt x="223" y="159"/>
                    <a:pt x="220" y="159"/>
                  </a:cubicBezTo>
                  <a:close/>
                  <a:moveTo>
                    <a:pt x="281" y="460"/>
                  </a:moveTo>
                  <a:cubicBezTo>
                    <a:pt x="280" y="467"/>
                    <a:pt x="280" y="467"/>
                    <a:pt x="280" y="467"/>
                  </a:cubicBezTo>
                  <a:cubicBezTo>
                    <a:pt x="282" y="469"/>
                    <a:pt x="282" y="469"/>
                    <a:pt x="282" y="469"/>
                  </a:cubicBezTo>
                  <a:cubicBezTo>
                    <a:pt x="286" y="459"/>
                    <a:pt x="286" y="459"/>
                    <a:pt x="286" y="459"/>
                  </a:cubicBezTo>
                  <a:lnTo>
                    <a:pt x="281" y="460"/>
                  </a:lnTo>
                  <a:close/>
                  <a:moveTo>
                    <a:pt x="199" y="187"/>
                  </a:moveTo>
                  <a:cubicBezTo>
                    <a:pt x="201" y="187"/>
                    <a:pt x="201" y="187"/>
                    <a:pt x="201" y="187"/>
                  </a:cubicBezTo>
                  <a:cubicBezTo>
                    <a:pt x="200" y="180"/>
                    <a:pt x="200" y="180"/>
                    <a:pt x="200" y="180"/>
                  </a:cubicBezTo>
                  <a:cubicBezTo>
                    <a:pt x="198" y="179"/>
                    <a:pt x="198" y="179"/>
                    <a:pt x="198" y="179"/>
                  </a:cubicBezTo>
                  <a:lnTo>
                    <a:pt x="199" y="187"/>
                  </a:lnTo>
                  <a:close/>
                  <a:moveTo>
                    <a:pt x="205" y="233"/>
                  </a:moveTo>
                  <a:cubicBezTo>
                    <a:pt x="206" y="230"/>
                    <a:pt x="206" y="230"/>
                    <a:pt x="206" y="230"/>
                  </a:cubicBezTo>
                  <a:cubicBezTo>
                    <a:pt x="202" y="227"/>
                    <a:pt x="202" y="227"/>
                    <a:pt x="202" y="227"/>
                  </a:cubicBezTo>
                  <a:cubicBezTo>
                    <a:pt x="200" y="230"/>
                    <a:pt x="200" y="230"/>
                    <a:pt x="200" y="230"/>
                  </a:cubicBezTo>
                  <a:lnTo>
                    <a:pt x="205" y="233"/>
                  </a:lnTo>
                  <a:close/>
                  <a:moveTo>
                    <a:pt x="266" y="346"/>
                  </a:moveTo>
                  <a:cubicBezTo>
                    <a:pt x="263" y="344"/>
                    <a:pt x="263" y="344"/>
                    <a:pt x="263" y="344"/>
                  </a:cubicBezTo>
                  <a:cubicBezTo>
                    <a:pt x="261" y="346"/>
                    <a:pt x="261" y="346"/>
                    <a:pt x="261" y="346"/>
                  </a:cubicBezTo>
                  <a:lnTo>
                    <a:pt x="266" y="346"/>
                  </a:lnTo>
                  <a:close/>
                  <a:moveTo>
                    <a:pt x="253" y="319"/>
                  </a:moveTo>
                  <a:cubicBezTo>
                    <a:pt x="250" y="319"/>
                    <a:pt x="250" y="322"/>
                    <a:pt x="253" y="324"/>
                  </a:cubicBezTo>
                  <a:cubicBezTo>
                    <a:pt x="255" y="325"/>
                    <a:pt x="256" y="324"/>
                    <a:pt x="256" y="321"/>
                  </a:cubicBezTo>
                  <a:cubicBezTo>
                    <a:pt x="255" y="319"/>
                    <a:pt x="254" y="319"/>
                    <a:pt x="253" y="319"/>
                  </a:cubicBezTo>
                  <a:close/>
                  <a:moveTo>
                    <a:pt x="286" y="463"/>
                  </a:moveTo>
                  <a:cubicBezTo>
                    <a:pt x="290" y="463"/>
                    <a:pt x="290" y="463"/>
                    <a:pt x="290" y="463"/>
                  </a:cubicBezTo>
                  <a:cubicBezTo>
                    <a:pt x="291" y="460"/>
                    <a:pt x="291" y="460"/>
                    <a:pt x="291" y="460"/>
                  </a:cubicBezTo>
                  <a:cubicBezTo>
                    <a:pt x="288" y="460"/>
                    <a:pt x="288" y="460"/>
                    <a:pt x="288" y="460"/>
                  </a:cubicBezTo>
                  <a:lnTo>
                    <a:pt x="286" y="463"/>
                  </a:lnTo>
                  <a:close/>
                  <a:moveTo>
                    <a:pt x="282" y="439"/>
                  </a:moveTo>
                  <a:cubicBezTo>
                    <a:pt x="287" y="436"/>
                    <a:pt x="287" y="436"/>
                    <a:pt x="287" y="436"/>
                  </a:cubicBezTo>
                  <a:cubicBezTo>
                    <a:pt x="280" y="432"/>
                    <a:pt x="280" y="432"/>
                    <a:pt x="280" y="432"/>
                  </a:cubicBezTo>
                  <a:cubicBezTo>
                    <a:pt x="281" y="437"/>
                    <a:pt x="281" y="437"/>
                    <a:pt x="281" y="437"/>
                  </a:cubicBezTo>
                  <a:lnTo>
                    <a:pt x="282" y="439"/>
                  </a:lnTo>
                  <a:close/>
                  <a:moveTo>
                    <a:pt x="293" y="83"/>
                  </a:moveTo>
                  <a:cubicBezTo>
                    <a:pt x="290" y="88"/>
                    <a:pt x="294" y="84"/>
                    <a:pt x="294" y="84"/>
                  </a:cubicBezTo>
                  <a:cubicBezTo>
                    <a:pt x="296" y="81"/>
                    <a:pt x="295" y="79"/>
                    <a:pt x="293" y="83"/>
                  </a:cubicBezTo>
                  <a:close/>
                  <a:moveTo>
                    <a:pt x="294" y="88"/>
                  </a:moveTo>
                  <a:cubicBezTo>
                    <a:pt x="294" y="91"/>
                    <a:pt x="294" y="91"/>
                    <a:pt x="294" y="91"/>
                  </a:cubicBezTo>
                  <a:cubicBezTo>
                    <a:pt x="297" y="90"/>
                    <a:pt x="297" y="90"/>
                    <a:pt x="297" y="90"/>
                  </a:cubicBezTo>
                  <a:cubicBezTo>
                    <a:pt x="296" y="84"/>
                    <a:pt x="296" y="84"/>
                    <a:pt x="296" y="84"/>
                  </a:cubicBezTo>
                  <a:lnTo>
                    <a:pt x="294" y="88"/>
                  </a:lnTo>
                  <a:close/>
                  <a:moveTo>
                    <a:pt x="306" y="36"/>
                  </a:moveTo>
                  <a:cubicBezTo>
                    <a:pt x="304" y="34"/>
                    <a:pt x="304" y="34"/>
                    <a:pt x="304" y="34"/>
                  </a:cubicBezTo>
                  <a:cubicBezTo>
                    <a:pt x="308" y="33"/>
                    <a:pt x="308" y="33"/>
                    <a:pt x="308" y="33"/>
                  </a:cubicBezTo>
                  <a:cubicBezTo>
                    <a:pt x="309" y="31"/>
                    <a:pt x="309" y="31"/>
                    <a:pt x="309" y="31"/>
                  </a:cubicBezTo>
                  <a:cubicBezTo>
                    <a:pt x="299" y="31"/>
                    <a:pt x="299" y="31"/>
                    <a:pt x="299" y="31"/>
                  </a:cubicBezTo>
                  <a:cubicBezTo>
                    <a:pt x="295" y="25"/>
                    <a:pt x="295" y="25"/>
                    <a:pt x="295" y="25"/>
                  </a:cubicBezTo>
                  <a:cubicBezTo>
                    <a:pt x="298" y="17"/>
                    <a:pt x="298" y="17"/>
                    <a:pt x="298" y="17"/>
                  </a:cubicBezTo>
                  <a:cubicBezTo>
                    <a:pt x="293" y="17"/>
                    <a:pt x="293" y="17"/>
                    <a:pt x="293" y="17"/>
                  </a:cubicBezTo>
                  <a:cubicBezTo>
                    <a:pt x="295" y="9"/>
                    <a:pt x="295" y="9"/>
                    <a:pt x="295" y="9"/>
                  </a:cubicBezTo>
                  <a:cubicBezTo>
                    <a:pt x="298" y="7"/>
                    <a:pt x="298" y="7"/>
                    <a:pt x="298" y="7"/>
                  </a:cubicBezTo>
                  <a:cubicBezTo>
                    <a:pt x="301" y="0"/>
                    <a:pt x="301" y="0"/>
                    <a:pt x="301" y="0"/>
                  </a:cubicBezTo>
                  <a:cubicBezTo>
                    <a:pt x="103" y="0"/>
                    <a:pt x="103" y="0"/>
                    <a:pt x="103" y="0"/>
                  </a:cubicBezTo>
                  <a:cubicBezTo>
                    <a:pt x="103" y="1"/>
                    <a:pt x="103" y="1"/>
                    <a:pt x="103" y="1"/>
                  </a:cubicBezTo>
                  <a:cubicBezTo>
                    <a:pt x="99" y="6"/>
                    <a:pt x="99" y="6"/>
                    <a:pt x="99" y="6"/>
                  </a:cubicBezTo>
                  <a:cubicBezTo>
                    <a:pt x="98" y="16"/>
                    <a:pt x="98" y="16"/>
                    <a:pt x="98" y="16"/>
                  </a:cubicBezTo>
                  <a:cubicBezTo>
                    <a:pt x="79" y="48"/>
                    <a:pt x="79" y="48"/>
                    <a:pt x="79" y="48"/>
                  </a:cubicBezTo>
                  <a:cubicBezTo>
                    <a:pt x="93" y="58"/>
                    <a:pt x="93" y="58"/>
                    <a:pt x="93" y="58"/>
                  </a:cubicBezTo>
                  <a:cubicBezTo>
                    <a:pt x="94" y="73"/>
                    <a:pt x="94" y="73"/>
                    <a:pt x="94" y="73"/>
                  </a:cubicBezTo>
                  <a:cubicBezTo>
                    <a:pt x="89" y="85"/>
                    <a:pt x="89" y="85"/>
                    <a:pt x="89" y="85"/>
                  </a:cubicBezTo>
                  <a:cubicBezTo>
                    <a:pt x="89" y="85"/>
                    <a:pt x="69" y="79"/>
                    <a:pt x="59" y="82"/>
                  </a:cubicBezTo>
                  <a:cubicBezTo>
                    <a:pt x="47" y="85"/>
                    <a:pt x="35" y="113"/>
                    <a:pt x="35" y="113"/>
                  </a:cubicBezTo>
                  <a:cubicBezTo>
                    <a:pt x="38" y="122"/>
                    <a:pt x="38" y="122"/>
                    <a:pt x="38" y="122"/>
                  </a:cubicBezTo>
                  <a:cubicBezTo>
                    <a:pt x="30" y="133"/>
                    <a:pt x="30" y="133"/>
                    <a:pt x="30" y="133"/>
                  </a:cubicBezTo>
                  <a:cubicBezTo>
                    <a:pt x="37" y="152"/>
                    <a:pt x="37" y="152"/>
                    <a:pt x="37" y="152"/>
                  </a:cubicBezTo>
                  <a:cubicBezTo>
                    <a:pt x="33" y="158"/>
                    <a:pt x="33" y="158"/>
                    <a:pt x="33" y="158"/>
                  </a:cubicBezTo>
                  <a:cubicBezTo>
                    <a:pt x="36" y="169"/>
                    <a:pt x="36" y="169"/>
                    <a:pt x="36" y="169"/>
                  </a:cubicBezTo>
                  <a:cubicBezTo>
                    <a:pt x="33" y="177"/>
                    <a:pt x="33" y="177"/>
                    <a:pt x="33" y="177"/>
                  </a:cubicBezTo>
                  <a:cubicBezTo>
                    <a:pt x="41" y="200"/>
                    <a:pt x="41" y="200"/>
                    <a:pt x="41" y="200"/>
                  </a:cubicBezTo>
                  <a:cubicBezTo>
                    <a:pt x="35" y="235"/>
                    <a:pt x="35" y="235"/>
                    <a:pt x="35" y="235"/>
                  </a:cubicBezTo>
                  <a:cubicBezTo>
                    <a:pt x="45" y="245"/>
                    <a:pt x="45" y="245"/>
                    <a:pt x="45" y="245"/>
                  </a:cubicBezTo>
                  <a:cubicBezTo>
                    <a:pt x="45" y="245"/>
                    <a:pt x="50" y="248"/>
                    <a:pt x="54" y="251"/>
                  </a:cubicBezTo>
                  <a:cubicBezTo>
                    <a:pt x="58" y="255"/>
                    <a:pt x="59" y="259"/>
                    <a:pt x="55" y="271"/>
                  </a:cubicBezTo>
                  <a:cubicBezTo>
                    <a:pt x="53" y="283"/>
                    <a:pt x="45" y="277"/>
                    <a:pt x="45" y="277"/>
                  </a:cubicBezTo>
                  <a:cubicBezTo>
                    <a:pt x="36" y="280"/>
                    <a:pt x="36" y="280"/>
                    <a:pt x="36" y="280"/>
                  </a:cubicBezTo>
                  <a:cubicBezTo>
                    <a:pt x="41" y="286"/>
                    <a:pt x="41" y="286"/>
                    <a:pt x="41" y="286"/>
                  </a:cubicBezTo>
                  <a:cubicBezTo>
                    <a:pt x="43" y="295"/>
                    <a:pt x="43" y="295"/>
                    <a:pt x="43" y="295"/>
                  </a:cubicBezTo>
                  <a:cubicBezTo>
                    <a:pt x="43" y="295"/>
                    <a:pt x="49" y="309"/>
                    <a:pt x="51" y="316"/>
                  </a:cubicBezTo>
                  <a:cubicBezTo>
                    <a:pt x="54" y="324"/>
                    <a:pt x="46" y="320"/>
                    <a:pt x="45" y="325"/>
                  </a:cubicBezTo>
                  <a:cubicBezTo>
                    <a:pt x="44" y="329"/>
                    <a:pt x="48" y="332"/>
                    <a:pt x="45" y="345"/>
                  </a:cubicBezTo>
                  <a:cubicBezTo>
                    <a:pt x="41" y="357"/>
                    <a:pt x="30" y="351"/>
                    <a:pt x="26" y="355"/>
                  </a:cubicBezTo>
                  <a:cubicBezTo>
                    <a:pt x="21" y="358"/>
                    <a:pt x="28" y="359"/>
                    <a:pt x="27" y="364"/>
                  </a:cubicBezTo>
                  <a:cubicBezTo>
                    <a:pt x="27" y="368"/>
                    <a:pt x="21" y="367"/>
                    <a:pt x="19" y="371"/>
                  </a:cubicBezTo>
                  <a:cubicBezTo>
                    <a:pt x="16" y="373"/>
                    <a:pt x="25" y="391"/>
                    <a:pt x="25" y="391"/>
                  </a:cubicBezTo>
                  <a:cubicBezTo>
                    <a:pt x="25" y="391"/>
                    <a:pt x="21" y="399"/>
                    <a:pt x="19" y="406"/>
                  </a:cubicBezTo>
                  <a:cubicBezTo>
                    <a:pt x="17" y="413"/>
                    <a:pt x="16" y="419"/>
                    <a:pt x="12" y="419"/>
                  </a:cubicBezTo>
                  <a:cubicBezTo>
                    <a:pt x="8" y="419"/>
                    <a:pt x="11" y="410"/>
                    <a:pt x="10" y="405"/>
                  </a:cubicBezTo>
                  <a:cubicBezTo>
                    <a:pt x="9" y="400"/>
                    <a:pt x="1" y="405"/>
                    <a:pt x="1" y="405"/>
                  </a:cubicBezTo>
                  <a:cubicBezTo>
                    <a:pt x="0" y="412"/>
                    <a:pt x="0" y="412"/>
                    <a:pt x="0" y="412"/>
                  </a:cubicBezTo>
                  <a:cubicBezTo>
                    <a:pt x="0" y="412"/>
                    <a:pt x="3" y="416"/>
                    <a:pt x="3" y="421"/>
                  </a:cubicBezTo>
                  <a:cubicBezTo>
                    <a:pt x="3" y="424"/>
                    <a:pt x="0" y="427"/>
                    <a:pt x="0" y="427"/>
                  </a:cubicBezTo>
                  <a:cubicBezTo>
                    <a:pt x="0" y="427"/>
                    <a:pt x="5" y="441"/>
                    <a:pt x="5" y="444"/>
                  </a:cubicBezTo>
                  <a:cubicBezTo>
                    <a:pt x="5" y="447"/>
                    <a:pt x="1" y="447"/>
                    <a:pt x="1" y="447"/>
                  </a:cubicBezTo>
                  <a:cubicBezTo>
                    <a:pt x="2" y="451"/>
                    <a:pt x="2" y="451"/>
                    <a:pt x="2" y="451"/>
                  </a:cubicBezTo>
                  <a:cubicBezTo>
                    <a:pt x="2" y="451"/>
                    <a:pt x="6" y="448"/>
                    <a:pt x="9" y="450"/>
                  </a:cubicBezTo>
                  <a:cubicBezTo>
                    <a:pt x="10" y="451"/>
                    <a:pt x="9" y="455"/>
                    <a:pt x="9" y="455"/>
                  </a:cubicBezTo>
                  <a:cubicBezTo>
                    <a:pt x="11" y="455"/>
                    <a:pt x="11" y="455"/>
                    <a:pt x="11" y="455"/>
                  </a:cubicBezTo>
                  <a:cubicBezTo>
                    <a:pt x="14" y="445"/>
                    <a:pt x="14" y="445"/>
                    <a:pt x="14" y="445"/>
                  </a:cubicBezTo>
                  <a:cubicBezTo>
                    <a:pt x="17" y="448"/>
                    <a:pt x="17" y="448"/>
                    <a:pt x="17" y="448"/>
                  </a:cubicBezTo>
                  <a:cubicBezTo>
                    <a:pt x="10" y="458"/>
                    <a:pt x="10" y="458"/>
                    <a:pt x="10" y="458"/>
                  </a:cubicBezTo>
                  <a:cubicBezTo>
                    <a:pt x="10" y="460"/>
                    <a:pt x="10" y="460"/>
                    <a:pt x="10" y="460"/>
                  </a:cubicBezTo>
                  <a:cubicBezTo>
                    <a:pt x="25" y="452"/>
                    <a:pt x="25" y="452"/>
                    <a:pt x="25" y="452"/>
                  </a:cubicBezTo>
                  <a:cubicBezTo>
                    <a:pt x="22" y="457"/>
                    <a:pt x="22" y="457"/>
                    <a:pt x="22" y="457"/>
                  </a:cubicBezTo>
                  <a:cubicBezTo>
                    <a:pt x="25" y="461"/>
                    <a:pt x="25" y="461"/>
                    <a:pt x="25" y="461"/>
                  </a:cubicBezTo>
                  <a:cubicBezTo>
                    <a:pt x="21" y="478"/>
                    <a:pt x="21" y="478"/>
                    <a:pt x="21" y="478"/>
                  </a:cubicBezTo>
                  <a:cubicBezTo>
                    <a:pt x="18" y="485"/>
                    <a:pt x="18" y="485"/>
                    <a:pt x="18" y="485"/>
                  </a:cubicBezTo>
                  <a:cubicBezTo>
                    <a:pt x="22" y="489"/>
                    <a:pt x="22" y="489"/>
                    <a:pt x="22" y="489"/>
                  </a:cubicBezTo>
                  <a:cubicBezTo>
                    <a:pt x="17" y="494"/>
                    <a:pt x="17" y="494"/>
                    <a:pt x="17" y="494"/>
                  </a:cubicBezTo>
                  <a:cubicBezTo>
                    <a:pt x="22" y="494"/>
                    <a:pt x="22" y="494"/>
                    <a:pt x="22" y="494"/>
                  </a:cubicBezTo>
                  <a:cubicBezTo>
                    <a:pt x="24" y="494"/>
                    <a:pt x="26" y="502"/>
                    <a:pt x="26" y="505"/>
                  </a:cubicBezTo>
                  <a:cubicBezTo>
                    <a:pt x="26" y="509"/>
                    <a:pt x="27" y="516"/>
                    <a:pt x="29" y="516"/>
                  </a:cubicBezTo>
                  <a:cubicBezTo>
                    <a:pt x="31" y="516"/>
                    <a:pt x="32" y="509"/>
                    <a:pt x="32" y="509"/>
                  </a:cubicBezTo>
                  <a:cubicBezTo>
                    <a:pt x="32" y="518"/>
                    <a:pt x="32" y="518"/>
                    <a:pt x="32" y="518"/>
                  </a:cubicBezTo>
                  <a:cubicBezTo>
                    <a:pt x="34" y="519"/>
                    <a:pt x="34" y="519"/>
                    <a:pt x="34" y="519"/>
                  </a:cubicBezTo>
                  <a:cubicBezTo>
                    <a:pt x="32" y="525"/>
                    <a:pt x="32" y="525"/>
                    <a:pt x="32" y="525"/>
                  </a:cubicBezTo>
                  <a:cubicBezTo>
                    <a:pt x="37" y="527"/>
                    <a:pt x="37" y="527"/>
                    <a:pt x="37" y="527"/>
                  </a:cubicBezTo>
                  <a:cubicBezTo>
                    <a:pt x="37" y="534"/>
                    <a:pt x="37" y="534"/>
                    <a:pt x="37" y="534"/>
                  </a:cubicBezTo>
                  <a:cubicBezTo>
                    <a:pt x="42" y="539"/>
                    <a:pt x="42" y="539"/>
                    <a:pt x="42" y="539"/>
                  </a:cubicBezTo>
                  <a:cubicBezTo>
                    <a:pt x="42" y="544"/>
                    <a:pt x="42" y="544"/>
                    <a:pt x="42" y="544"/>
                  </a:cubicBezTo>
                  <a:cubicBezTo>
                    <a:pt x="48" y="552"/>
                    <a:pt x="48" y="552"/>
                    <a:pt x="48" y="552"/>
                  </a:cubicBezTo>
                  <a:cubicBezTo>
                    <a:pt x="50" y="551"/>
                    <a:pt x="50" y="551"/>
                    <a:pt x="50" y="551"/>
                  </a:cubicBezTo>
                  <a:cubicBezTo>
                    <a:pt x="50" y="551"/>
                    <a:pt x="52" y="563"/>
                    <a:pt x="55" y="564"/>
                  </a:cubicBezTo>
                  <a:cubicBezTo>
                    <a:pt x="60" y="566"/>
                    <a:pt x="61" y="562"/>
                    <a:pt x="61" y="562"/>
                  </a:cubicBezTo>
                  <a:cubicBezTo>
                    <a:pt x="61" y="562"/>
                    <a:pt x="64" y="570"/>
                    <a:pt x="64" y="573"/>
                  </a:cubicBezTo>
                  <a:cubicBezTo>
                    <a:pt x="64" y="577"/>
                    <a:pt x="58" y="576"/>
                    <a:pt x="58" y="576"/>
                  </a:cubicBezTo>
                  <a:cubicBezTo>
                    <a:pt x="58" y="576"/>
                    <a:pt x="57" y="571"/>
                    <a:pt x="52" y="574"/>
                  </a:cubicBezTo>
                  <a:cubicBezTo>
                    <a:pt x="48" y="578"/>
                    <a:pt x="58" y="582"/>
                    <a:pt x="58" y="582"/>
                  </a:cubicBezTo>
                  <a:cubicBezTo>
                    <a:pt x="58" y="582"/>
                    <a:pt x="61" y="587"/>
                    <a:pt x="59" y="589"/>
                  </a:cubicBezTo>
                  <a:cubicBezTo>
                    <a:pt x="55" y="592"/>
                    <a:pt x="51" y="586"/>
                    <a:pt x="49" y="585"/>
                  </a:cubicBezTo>
                  <a:cubicBezTo>
                    <a:pt x="47" y="583"/>
                    <a:pt x="44" y="583"/>
                    <a:pt x="43" y="584"/>
                  </a:cubicBezTo>
                  <a:cubicBezTo>
                    <a:pt x="42" y="585"/>
                    <a:pt x="47" y="587"/>
                    <a:pt x="47" y="587"/>
                  </a:cubicBezTo>
                  <a:cubicBezTo>
                    <a:pt x="48" y="592"/>
                    <a:pt x="48" y="592"/>
                    <a:pt x="48" y="592"/>
                  </a:cubicBezTo>
                  <a:cubicBezTo>
                    <a:pt x="48" y="592"/>
                    <a:pt x="54" y="600"/>
                    <a:pt x="58" y="604"/>
                  </a:cubicBezTo>
                  <a:cubicBezTo>
                    <a:pt x="61" y="609"/>
                    <a:pt x="61" y="613"/>
                    <a:pt x="61" y="613"/>
                  </a:cubicBezTo>
                  <a:cubicBezTo>
                    <a:pt x="65" y="614"/>
                    <a:pt x="65" y="614"/>
                    <a:pt x="65" y="614"/>
                  </a:cubicBezTo>
                  <a:cubicBezTo>
                    <a:pt x="64" y="619"/>
                    <a:pt x="64" y="619"/>
                    <a:pt x="64" y="619"/>
                  </a:cubicBezTo>
                  <a:cubicBezTo>
                    <a:pt x="64" y="619"/>
                    <a:pt x="67" y="619"/>
                    <a:pt x="69" y="625"/>
                  </a:cubicBezTo>
                  <a:cubicBezTo>
                    <a:pt x="71" y="629"/>
                    <a:pt x="64" y="630"/>
                    <a:pt x="64" y="630"/>
                  </a:cubicBezTo>
                  <a:cubicBezTo>
                    <a:pt x="64" y="636"/>
                    <a:pt x="64" y="636"/>
                    <a:pt x="64" y="636"/>
                  </a:cubicBezTo>
                  <a:cubicBezTo>
                    <a:pt x="64" y="636"/>
                    <a:pt x="67" y="639"/>
                    <a:pt x="66" y="642"/>
                  </a:cubicBezTo>
                  <a:cubicBezTo>
                    <a:pt x="65" y="644"/>
                    <a:pt x="62" y="641"/>
                    <a:pt x="62" y="641"/>
                  </a:cubicBezTo>
                  <a:cubicBezTo>
                    <a:pt x="61" y="645"/>
                    <a:pt x="61" y="645"/>
                    <a:pt x="61" y="645"/>
                  </a:cubicBezTo>
                  <a:cubicBezTo>
                    <a:pt x="65" y="644"/>
                    <a:pt x="65" y="644"/>
                    <a:pt x="65" y="644"/>
                  </a:cubicBezTo>
                  <a:cubicBezTo>
                    <a:pt x="65" y="644"/>
                    <a:pt x="78" y="647"/>
                    <a:pt x="82" y="647"/>
                  </a:cubicBezTo>
                  <a:cubicBezTo>
                    <a:pt x="85" y="647"/>
                    <a:pt x="91" y="643"/>
                    <a:pt x="97" y="641"/>
                  </a:cubicBezTo>
                  <a:cubicBezTo>
                    <a:pt x="103" y="639"/>
                    <a:pt x="106" y="643"/>
                    <a:pt x="106" y="643"/>
                  </a:cubicBezTo>
                  <a:cubicBezTo>
                    <a:pt x="112" y="642"/>
                    <a:pt x="112" y="642"/>
                    <a:pt x="112" y="642"/>
                  </a:cubicBezTo>
                  <a:cubicBezTo>
                    <a:pt x="112" y="642"/>
                    <a:pt x="117" y="633"/>
                    <a:pt x="118" y="628"/>
                  </a:cubicBezTo>
                  <a:cubicBezTo>
                    <a:pt x="119" y="624"/>
                    <a:pt x="111" y="623"/>
                    <a:pt x="111" y="617"/>
                  </a:cubicBezTo>
                  <a:cubicBezTo>
                    <a:pt x="111" y="613"/>
                    <a:pt x="118" y="602"/>
                    <a:pt x="120" y="600"/>
                  </a:cubicBezTo>
                  <a:cubicBezTo>
                    <a:pt x="123" y="599"/>
                    <a:pt x="129" y="603"/>
                    <a:pt x="131" y="602"/>
                  </a:cubicBezTo>
                  <a:cubicBezTo>
                    <a:pt x="133" y="600"/>
                    <a:pt x="129" y="592"/>
                    <a:pt x="129" y="592"/>
                  </a:cubicBezTo>
                  <a:cubicBezTo>
                    <a:pt x="147" y="590"/>
                    <a:pt x="147" y="590"/>
                    <a:pt x="147" y="590"/>
                  </a:cubicBezTo>
                  <a:cubicBezTo>
                    <a:pt x="155" y="592"/>
                    <a:pt x="155" y="592"/>
                    <a:pt x="155" y="592"/>
                  </a:cubicBezTo>
                  <a:cubicBezTo>
                    <a:pt x="161" y="587"/>
                    <a:pt x="161" y="587"/>
                    <a:pt x="161" y="587"/>
                  </a:cubicBezTo>
                  <a:cubicBezTo>
                    <a:pt x="172" y="595"/>
                    <a:pt x="172" y="595"/>
                    <a:pt x="172" y="595"/>
                  </a:cubicBezTo>
                  <a:cubicBezTo>
                    <a:pt x="172" y="595"/>
                    <a:pt x="176" y="586"/>
                    <a:pt x="178" y="585"/>
                  </a:cubicBezTo>
                  <a:cubicBezTo>
                    <a:pt x="179" y="583"/>
                    <a:pt x="181" y="568"/>
                    <a:pt x="181" y="568"/>
                  </a:cubicBezTo>
                  <a:cubicBezTo>
                    <a:pt x="184" y="558"/>
                    <a:pt x="184" y="558"/>
                    <a:pt x="184" y="558"/>
                  </a:cubicBezTo>
                  <a:cubicBezTo>
                    <a:pt x="188" y="555"/>
                    <a:pt x="188" y="555"/>
                    <a:pt x="188" y="555"/>
                  </a:cubicBezTo>
                  <a:cubicBezTo>
                    <a:pt x="192" y="539"/>
                    <a:pt x="192" y="539"/>
                    <a:pt x="192" y="539"/>
                  </a:cubicBezTo>
                  <a:cubicBezTo>
                    <a:pt x="190" y="533"/>
                    <a:pt x="190" y="533"/>
                    <a:pt x="190" y="533"/>
                  </a:cubicBezTo>
                  <a:cubicBezTo>
                    <a:pt x="190" y="533"/>
                    <a:pt x="193" y="532"/>
                    <a:pt x="194" y="529"/>
                  </a:cubicBezTo>
                  <a:cubicBezTo>
                    <a:pt x="195" y="525"/>
                    <a:pt x="191" y="523"/>
                    <a:pt x="191" y="523"/>
                  </a:cubicBezTo>
                  <a:cubicBezTo>
                    <a:pt x="192" y="509"/>
                    <a:pt x="192" y="509"/>
                    <a:pt x="192" y="509"/>
                  </a:cubicBezTo>
                  <a:cubicBezTo>
                    <a:pt x="192" y="509"/>
                    <a:pt x="195" y="510"/>
                    <a:pt x="197" y="504"/>
                  </a:cubicBezTo>
                  <a:cubicBezTo>
                    <a:pt x="200" y="499"/>
                    <a:pt x="191" y="494"/>
                    <a:pt x="191" y="494"/>
                  </a:cubicBezTo>
                  <a:cubicBezTo>
                    <a:pt x="193" y="492"/>
                    <a:pt x="193" y="492"/>
                    <a:pt x="193" y="492"/>
                  </a:cubicBezTo>
                  <a:cubicBezTo>
                    <a:pt x="194" y="483"/>
                    <a:pt x="194" y="483"/>
                    <a:pt x="194" y="483"/>
                  </a:cubicBezTo>
                  <a:cubicBezTo>
                    <a:pt x="192" y="476"/>
                    <a:pt x="192" y="476"/>
                    <a:pt x="192" y="476"/>
                  </a:cubicBezTo>
                  <a:cubicBezTo>
                    <a:pt x="188" y="476"/>
                    <a:pt x="188" y="476"/>
                    <a:pt x="188" y="476"/>
                  </a:cubicBezTo>
                  <a:cubicBezTo>
                    <a:pt x="188" y="476"/>
                    <a:pt x="188" y="474"/>
                    <a:pt x="191" y="473"/>
                  </a:cubicBezTo>
                  <a:cubicBezTo>
                    <a:pt x="195" y="473"/>
                    <a:pt x="198" y="476"/>
                    <a:pt x="198" y="476"/>
                  </a:cubicBezTo>
                  <a:cubicBezTo>
                    <a:pt x="197" y="470"/>
                    <a:pt x="197" y="470"/>
                    <a:pt x="197" y="470"/>
                  </a:cubicBezTo>
                  <a:cubicBezTo>
                    <a:pt x="193" y="468"/>
                    <a:pt x="193" y="468"/>
                    <a:pt x="193" y="468"/>
                  </a:cubicBezTo>
                  <a:cubicBezTo>
                    <a:pt x="196" y="467"/>
                    <a:pt x="196" y="467"/>
                    <a:pt x="196" y="467"/>
                  </a:cubicBezTo>
                  <a:cubicBezTo>
                    <a:pt x="196" y="467"/>
                    <a:pt x="196" y="459"/>
                    <a:pt x="198" y="455"/>
                  </a:cubicBezTo>
                  <a:cubicBezTo>
                    <a:pt x="201" y="451"/>
                    <a:pt x="192" y="446"/>
                    <a:pt x="192" y="446"/>
                  </a:cubicBezTo>
                  <a:cubicBezTo>
                    <a:pt x="195" y="445"/>
                    <a:pt x="195" y="445"/>
                    <a:pt x="195" y="445"/>
                  </a:cubicBezTo>
                  <a:cubicBezTo>
                    <a:pt x="192" y="440"/>
                    <a:pt x="192" y="440"/>
                    <a:pt x="192" y="440"/>
                  </a:cubicBezTo>
                  <a:cubicBezTo>
                    <a:pt x="192" y="440"/>
                    <a:pt x="198" y="442"/>
                    <a:pt x="201" y="435"/>
                  </a:cubicBezTo>
                  <a:cubicBezTo>
                    <a:pt x="204" y="427"/>
                    <a:pt x="183" y="427"/>
                    <a:pt x="183" y="427"/>
                  </a:cubicBezTo>
                  <a:cubicBezTo>
                    <a:pt x="182" y="430"/>
                    <a:pt x="182" y="430"/>
                    <a:pt x="182" y="430"/>
                  </a:cubicBezTo>
                  <a:cubicBezTo>
                    <a:pt x="176" y="429"/>
                    <a:pt x="176" y="429"/>
                    <a:pt x="176" y="429"/>
                  </a:cubicBezTo>
                  <a:cubicBezTo>
                    <a:pt x="176" y="425"/>
                    <a:pt x="176" y="425"/>
                    <a:pt x="176" y="425"/>
                  </a:cubicBezTo>
                  <a:cubicBezTo>
                    <a:pt x="192" y="425"/>
                    <a:pt x="192" y="425"/>
                    <a:pt x="192" y="425"/>
                  </a:cubicBezTo>
                  <a:cubicBezTo>
                    <a:pt x="195" y="425"/>
                    <a:pt x="201" y="428"/>
                    <a:pt x="201" y="428"/>
                  </a:cubicBezTo>
                  <a:cubicBezTo>
                    <a:pt x="204" y="423"/>
                    <a:pt x="204" y="423"/>
                    <a:pt x="204" y="423"/>
                  </a:cubicBezTo>
                  <a:cubicBezTo>
                    <a:pt x="202" y="416"/>
                    <a:pt x="202" y="416"/>
                    <a:pt x="202" y="416"/>
                  </a:cubicBezTo>
                  <a:cubicBezTo>
                    <a:pt x="208" y="420"/>
                    <a:pt x="208" y="420"/>
                    <a:pt x="208" y="420"/>
                  </a:cubicBezTo>
                  <a:cubicBezTo>
                    <a:pt x="208" y="420"/>
                    <a:pt x="212" y="419"/>
                    <a:pt x="213" y="419"/>
                  </a:cubicBezTo>
                  <a:cubicBezTo>
                    <a:pt x="214" y="419"/>
                    <a:pt x="218" y="414"/>
                    <a:pt x="218" y="414"/>
                  </a:cubicBezTo>
                  <a:cubicBezTo>
                    <a:pt x="218" y="409"/>
                    <a:pt x="218" y="409"/>
                    <a:pt x="218" y="409"/>
                  </a:cubicBezTo>
                  <a:cubicBezTo>
                    <a:pt x="222" y="410"/>
                    <a:pt x="222" y="410"/>
                    <a:pt x="222" y="410"/>
                  </a:cubicBezTo>
                  <a:cubicBezTo>
                    <a:pt x="223" y="395"/>
                    <a:pt x="223" y="395"/>
                    <a:pt x="223" y="395"/>
                  </a:cubicBezTo>
                  <a:cubicBezTo>
                    <a:pt x="226" y="396"/>
                    <a:pt x="226" y="396"/>
                    <a:pt x="226" y="396"/>
                  </a:cubicBezTo>
                  <a:cubicBezTo>
                    <a:pt x="228" y="406"/>
                    <a:pt x="228" y="406"/>
                    <a:pt x="228" y="406"/>
                  </a:cubicBezTo>
                  <a:cubicBezTo>
                    <a:pt x="235" y="407"/>
                    <a:pt x="235" y="407"/>
                    <a:pt x="235" y="407"/>
                  </a:cubicBezTo>
                  <a:cubicBezTo>
                    <a:pt x="237" y="397"/>
                    <a:pt x="237" y="397"/>
                    <a:pt x="237" y="397"/>
                  </a:cubicBezTo>
                  <a:cubicBezTo>
                    <a:pt x="237" y="397"/>
                    <a:pt x="239" y="397"/>
                    <a:pt x="241" y="396"/>
                  </a:cubicBezTo>
                  <a:cubicBezTo>
                    <a:pt x="242" y="395"/>
                    <a:pt x="242" y="391"/>
                    <a:pt x="242" y="391"/>
                  </a:cubicBezTo>
                  <a:cubicBezTo>
                    <a:pt x="246" y="390"/>
                    <a:pt x="246" y="390"/>
                    <a:pt x="246" y="390"/>
                  </a:cubicBezTo>
                  <a:cubicBezTo>
                    <a:pt x="248" y="388"/>
                    <a:pt x="248" y="388"/>
                    <a:pt x="248" y="388"/>
                  </a:cubicBezTo>
                  <a:cubicBezTo>
                    <a:pt x="245" y="387"/>
                    <a:pt x="245" y="387"/>
                    <a:pt x="245" y="387"/>
                  </a:cubicBezTo>
                  <a:cubicBezTo>
                    <a:pt x="243" y="381"/>
                    <a:pt x="243" y="381"/>
                    <a:pt x="243" y="381"/>
                  </a:cubicBezTo>
                  <a:cubicBezTo>
                    <a:pt x="237" y="376"/>
                    <a:pt x="237" y="376"/>
                    <a:pt x="237" y="376"/>
                  </a:cubicBezTo>
                  <a:cubicBezTo>
                    <a:pt x="239" y="373"/>
                    <a:pt x="239" y="373"/>
                    <a:pt x="239" y="373"/>
                  </a:cubicBezTo>
                  <a:cubicBezTo>
                    <a:pt x="244" y="373"/>
                    <a:pt x="244" y="373"/>
                    <a:pt x="244" y="373"/>
                  </a:cubicBezTo>
                  <a:cubicBezTo>
                    <a:pt x="258" y="358"/>
                    <a:pt x="258" y="358"/>
                    <a:pt x="258" y="358"/>
                  </a:cubicBezTo>
                  <a:cubicBezTo>
                    <a:pt x="258" y="355"/>
                    <a:pt x="258" y="355"/>
                    <a:pt x="258" y="355"/>
                  </a:cubicBezTo>
                  <a:cubicBezTo>
                    <a:pt x="266" y="349"/>
                    <a:pt x="266" y="349"/>
                    <a:pt x="266" y="349"/>
                  </a:cubicBezTo>
                  <a:cubicBezTo>
                    <a:pt x="267" y="348"/>
                    <a:pt x="267" y="348"/>
                    <a:pt x="267" y="348"/>
                  </a:cubicBezTo>
                  <a:cubicBezTo>
                    <a:pt x="259" y="348"/>
                    <a:pt x="259" y="348"/>
                    <a:pt x="259" y="348"/>
                  </a:cubicBezTo>
                  <a:cubicBezTo>
                    <a:pt x="261" y="342"/>
                    <a:pt x="261" y="342"/>
                    <a:pt x="261" y="342"/>
                  </a:cubicBezTo>
                  <a:cubicBezTo>
                    <a:pt x="266" y="343"/>
                    <a:pt x="266" y="343"/>
                    <a:pt x="266" y="343"/>
                  </a:cubicBezTo>
                  <a:cubicBezTo>
                    <a:pt x="267" y="340"/>
                    <a:pt x="267" y="340"/>
                    <a:pt x="267" y="340"/>
                  </a:cubicBezTo>
                  <a:cubicBezTo>
                    <a:pt x="261" y="336"/>
                    <a:pt x="261" y="336"/>
                    <a:pt x="261" y="336"/>
                  </a:cubicBezTo>
                  <a:cubicBezTo>
                    <a:pt x="256" y="326"/>
                    <a:pt x="256" y="326"/>
                    <a:pt x="256" y="326"/>
                  </a:cubicBezTo>
                  <a:cubicBezTo>
                    <a:pt x="247" y="326"/>
                    <a:pt x="247" y="326"/>
                    <a:pt x="247" y="326"/>
                  </a:cubicBezTo>
                  <a:cubicBezTo>
                    <a:pt x="245" y="326"/>
                    <a:pt x="242" y="318"/>
                    <a:pt x="242" y="318"/>
                  </a:cubicBezTo>
                  <a:cubicBezTo>
                    <a:pt x="242" y="314"/>
                    <a:pt x="242" y="314"/>
                    <a:pt x="242" y="314"/>
                  </a:cubicBezTo>
                  <a:cubicBezTo>
                    <a:pt x="241" y="312"/>
                    <a:pt x="241" y="312"/>
                    <a:pt x="241" y="312"/>
                  </a:cubicBezTo>
                  <a:cubicBezTo>
                    <a:pt x="237" y="313"/>
                    <a:pt x="237" y="313"/>
                    <a:pt x="237" y="313"/>
                  </a:cubicBezTo>
                  <a:cubicBezTo>
                    <a:pt x="227" y="302"/>
                    <a:pt x="227" y="302"/>
                    <a:pt x="227" y="302"/>
                  </a:cubicBezTo>
                  <a:cubicBezTo>
                    <a:pt x="227" y="302"/>
                    <a:pt x="228" y="298"/>
                    <a:pt x="225" y="297"/>
                  </a:cubicBezTo>
                  <a:cubicBezTo>
                    <a:pt x="221" y="296"/>
                    <a:pt x="216" y="305"/>
                    <a:pt x="216" y="305"/>
                  </a:cubicBezTo>
                  <a:cubicBezTo>
                    <a:pt x="213" y="300"/>
                    <a:pt x="213" y="300"/>
                    <a:pt x="213" y="300"/>
                  </a:cubicBezTo>
                  <a:cubicBezTo>
                    <a:pt x="213" y="300"/>
                    <a:pt x="215" y="298"/>
                    <a:pt x="213" y="296"/>
                  </a:cubicBezTo>
                  <a:cubicBezTo>
                    <a:pt x="210" y="294"/>
                    <a:pt x="198" y="296"/>
                    <a:pt x="198" y="296"/>
                  </a:cubicBezTo>
                  <a:cubicBezTo>
                    <a:pt x="205" y="289"/>
                    <a:pt x="205" y="289"/>
                    <a:pt x="205" y="289"/>
                  </a:cubicBezTo>
                  <a:cubicBezTo>
                    <a:pt x="200" y="282"/>
                    <a:pt x="200" y="282"/>
                    <a:pt x="200" y="282"/>
                  </a:cubicBezTo>
                  <a:cubicBezTo>
                    <a:pt x="196" y="281"/>
                    <a:pt x="196" y="281"/>
                    <a:pt x="196" y="281"/>
                  </a:cubicBezTo>
                  <a:cubicBezTo>
                    <a:pt x="198" y="273"/>
                    <a:pt x="198" y="273"/>
                    <a:pt x="198" y="273"/>
                  </a:cubicBezTo>
                  <a:cubicBezTo>
                    <a:pt x="196" y="263"/>
                    <a:pt x="196" y="263"/>
                    <a:pt x="196" y="263"/>
                  </a:cubicBezTo>
                  <a:cubicBezTo>
                    <a:pt x="196" y="263"/>
                    <a:pt x="198" y="257"/>
                    <a:pt x="198" y="254"/>
                  </a:cubicBezTo>
                  <a:cubicBezTo>
                    <a:pt x="198" y="252"/>
                    <a:pt x="193" y="250"/>
                    <a:pt x="193" y="250"/>
                  </a:cubicBezTo>
                  <a:cubicBezTo>
                    <a:pt x="195" y="239"/>
                    <a:pt x="195" y="239"/>
                    <a:pt x="195" y="239"/>
                  </a:cubicBezTo>
                  <a:cubicBezTo>
                    <a:pt x="193" y="238"/>
                    <a:pt x="193" y="238"/>
                    <a:pt x="193" y="238"/>
                  </a:cubicBezTo>
                  <a:cubicBezTo>
                    <a:pt x="196" y="236"/>
                    <a:pt x="196" y="236"/>
                    <a:pt x="196" y="236"/>
                  </a:cubicBezTo>
                  <a:cubicBezTo>
                    <a:pt x="192" y="227"/>
                    <a:pt x="192" y="227"/>
                    <a:pt x="192" y="227"/>
                  </a:cubicBezTo>
                  <a:cubicBezTo>
                    <a:pt x="198" y="231"/>
                    <a:pt x="198" y="231"/>
                    <a:pt x="198" y="231"/>
                  </a:cubicBezTo>
                  <a:cubicBezTo>
                    <a:pt x="201" y="227"/>
                    <a:pt x="201" y="227"/>
                    <a:pt x="201" y="227"/>
                  </a:cubicBezTo>
                  <a:cubicBezTo>
                    <a:pt x="201" y="227"/>
                    <a:pt x="200" y="223"/>
                    <a:pt x="198" y="221"/>
                  </a:cubicBezTo>
                  <a:cubicBezTo>
                    <a:pt x="195" y="220"/>
                    <a:pt x="197" y="212"/>
                    <a:pt x="197" y="212"/>
                  </a:cubicBezTo>
                  <a:cubicBezTo>
                    <a:pt x="200" y="209"/>
                    <a:pt x="200" y="209"/>
                    <a:pt x="200" y="209"/>
                  </a:cubicBezTo>
                  <a:cubicBezTo>
                    <a:pt x="201" y="198"/>
                    <a:pt x="201" y="198"/>
                    <a:pt x="201" y="198"/>
                  </a:cubicBezTo>
                  <a:cubicBezTo>
                    <a:pt x="206" y="196"/>
                    <a:pt x="206" y="196"/>
                    <a:pt x="206" y="196"/>
                  </a:cubicBezTo>
                  <a:cubicBezTo>
                    <a:pt x="206" y="193"/>
                    <a:pt x="206" y="193"/>
                    <a:pt x="206" y="193"/>
                  </a:cubicBezTo>
                  <a:cubicBezTo>
                    <a:pt x="200" y="193"/>
                    <a:pt x="200" y="193"/>
                    <a:pt x="200" y="193"/>
                  </a:cubicBezTo>
                  <a:cubicBezTo>
                    <a:pt x="199" y="189"/>
                    <a:pt x="199" y="189"/>
                    <a:pt x="199" y="189"/>
                  </a:cubicBezTo>
                  <a:cubicBezTo>
                    <a:pt x="197" y="190"/>
                    <a:pt x="197" y="190"/>
                    <a:pt x="197" y="190"/>
                  </a:cubicBezTo>
                  <a:cubicBezTo>
                    <a:pt x="196" y="180"/>
                    <a:pt x="196" y="180"/>
                    <a:pt x="196" y="180"/>
                  </a:cubicBezTo>
                  <a:cubicBezTo>
                    <a:pt x="194" y="178"/>
                    <a:pt x="194" y="178"/>
                    <a:pt x="194" y="178"/>
                  </a:cubicBezTo>
                  <a:cubicBezTo>
                    <a:pt x="199" y="176"/>
                    <a:pt x="199" y="176"/>
                    <a:pt x="199" y="176"/>
                  </a:cubicBezTo>
                  <a:cubicBezTo>
                    <a:pt x="202" y="182"/>
                    <a:pt x="202" y="182"/>
                    <a:pt x="202" y="182"/>
                  </a:cubicBezTo>
                  <a:cubicBezTo>
                    <a:pt x="207" y="180"/>
                    <a:pt x="207" y="180"/>
                    <a:pt x="207" y="180"/>
                  </a:cubicBezTo>
                  <a:cubicBezTo>
                    <a:pt x="205" y="178"/>
                    <a:pt x="205" y="178"/>
                    <a:pt x="205" y="178"/>
                  </a:cubicBezTo>
                  <a:cubicBezTo>
                    <a:pt x="207" y="175"/>
                    <a:pt x="207" y="175"/>
                    <a:pt x="207" y="175"/>
                  </a:cubicBezTo>
                  <a:cubicBezTo>
                    <a:pt x="207" y="175"/>
                    <a:pt x="212" y="175"/>
                    <a:pt x="212" y="173"/>
                  </a:cubicBezTo>
                  <a:cubicBezTo>
                    <a:pt x="212" y="166"/>
                    <a:pt x="212" y="166"/>
                    <a:pt x="212" y="166"/>
                  </a:cubicBezTo>
                  <a:cubicBezTo>
                    <a:pt x="213" y="162"/>
                    <a:pt x="213" y="162"/>
                    <a:pt x="213" y="162"/>
                  </a:cubicBezTo>
                  <a:cubicBezTo>
                    <a:pt x="213" y="162"/>
                    <a:pt x="211" y="156"/>
                    <a:pt x="213" y="156"/>
                  </a:cubicBezTo>
                  <a:cubicBezTo>
                    <a:pt x="215" y="155"/>
                    <a:pt x="216" y="158"/>
                    <a:pt x="216" y="158"/>
                  </a:cubicBezTo>
                  <a:cubicBezTo>
                    <a:pt x="221" y="155"/>
                    <a:pt x="221" y="155"/>
                    <a:pt x="221" y="155"/>
                  </a:cubicBezTo>
                  <a:cubicBezTo>
                    <a:pt x="221" y="155"/>
                    <a:pt x="218" y="151"/>
                    <a:pt x="221" y="149"/>
                  </a:cubicBezTo>
                  <a:cubicBezTo>
                    <a:pt x="222" y="148"/>
                    <a:pt x="225" y="153"/>
                    <a:pt x="225" y="153"/>
                  </a:cubicBezTo>
                  <a:cubicBezTo>
                    <a:pt x="229" y="147"/>
                    <a:pt x="229" y="147"/>
                    <a:pt x="229" y="147"/>
                  </a:cubicBezTo>
                  <a:cubicBezTo>
                    <a:pt x="225" y="145"/>
                    <a:pt x="225" y="145"/>
                    <a:pt x="225" y="145"/>
                  </a:cubicBezTo>
                  <a:cubicBezTo>
                    <a:pt x="228" y="144"/>
                    <a:pt x="228" y="144"/>
                    <a:pt x="228" y="144"/>
                  </a:cubicBezTo>
                  <a:cubicBezTo>
                    <a:pt x="228" y="143"/>
                    <a:pt x="228" y="143"/>
                    <a:pt x="228" y="143"/>
                  </a:cubicBezTo>
                  <a:cubicBezTo>
                    <a:pt x="222" y="143"/>
                    <a:pt x="222" y="143"/>
                    <a:pt x="222" y="143"/>
                  </a:cubicBezTo>
                  <a:cubicBezTo>
                    <a:pt x="226" y="140"/>
                    <a:pt x="226" y="140"/>
                    <a:pt x="226" y="140"/>
                  </a:cubicBezTo>
                  <a:cubicBezTo>
                    <a:pt x="231" y="128"/>
                    <a:pt x="231" y="128"/>
                    <a:pt x="231" y="128"/>
                  </a:cubicBezTo>
                  <a:cubicBezTo>
                    <a:pt x="234" y="128"/>
                    <a:pt x="234" y="128"/>
                    <a:pt x="234" y="128"/>
                  </a:cubicBezTo>
                  <a:cubicBezTo>
                    <a:pt x="239" y="125"/>
                    <a:pt x="239" y="125"/>
                    <a:pt x="239" y="125"/>
                  </a:cubicBezTo>
                  <a:cubicBezTo>
                    <a:pt x="233" y="123"/>
                    <a:pt x="233" y="123"/>
                    <a:pt x="233" y="123"/>
                  </a:cubicBezTo>
                  <a:cubicBezTo>
                    <a:pt x="239" y="122"/>
                    <a:pt x="239" y="122"/>
                    <a:pt x="239" y="122"/>
                  </a:cubicBezTo>
                  <a:cubicBezTo>
                    <a:pt x="243" y="126"/>
                    <a:pt x="243" y="126"/>
                    <a:pt x="243" y="126"/>
                  </a:cubicBezTo>
                  <a:cubicBezTo>
                    <a:pt x="243" y="126"/>
                    <a:pt x="244" y="122"/>
                    <a:pt x="246" y="119"/>
                  </a:cubicBezTo>
                  <a:cubicBezTo>
                    <a:pt x="248" y="116"/>
                    <a:pt x="249" y="109"/>
                    <a:pt x="249" y="109"/>
                  </a:cubicBezTo>
                  <a:cubicBezTo>
                    <a:pt x="249" y="109"/>
                    <a:pt x="251" y="110"/>
                    <a:pt x="254" y="108"/>
                  </a:cubicBezTo>
                  <a:cubicBezTo>
                    <a:pt x="256" y="107"/>
                    <a:pt x="255" y="101"/>
                    <a:pt x="255" y="101"/>
                  </a:cubicBezTo>
                  <a:cubicBezTo>
                    <a:pt x="258" y="106"/>
                    <a:pt x="258" y="106"/>
                    <a:pt x="258" y="106"/>
                  </a:cubicBezTo>
                  <a:cubicBezTo>
                    <a:pt x="261" y="111"/>
                    <a:pt x="261" y="111"/>
                    <a:pt x="261" y="111"/>
                  </a:cubicBezTo>
                  <a:cubicBezTo>
                    <a:pt x="263" y="109"/>
                    <a:pt x="263" y="109"/>
                    <a:pt x="263" y="109"/>
                  </a:cubicBezTo>
                  <a:cubicBezTo>
                    <a:pt x="262" y="105"/>
                    <a:pt x="262" y="105"/>
                    <a:pt x="262" y="105"/>
                  </a:cubicBezTo>
                  <a:cubicBezTo>
                    <a:pt x="270" y="96"/>
                    <a:pt x="270" y="96"/>
                    <a:pt x="270" y="96"/>
                  </a:cubicBezTo>
                  <a:cubicBezTo>
                    <a:pt x="268" y="94"/>
                    <a:pt x="268" y="94"/>
                    <a:pt x="268" y="94"/>
                  </a:cubicBezTo>
                  <a:cubicBezTo>
                    <a:pt x="271" y="93"/>
                    <a:pt x="271" y="93"/>
                    <a:pt x="271" y="93"/>
                  </a:cubicBezTo>
                  <a:cubicBezTo>
                    <a:pt x="272" y="94"/>
                    <a:pt x="272" y="94"/>
                    <a:pt x="272" y="94"/>
                  </a:cubicBezTo>
                  <a:cubicBezTo>
                    <a:pt x="278" y="92"/>
                    <a:pt x="278" y="92"/>
                    <a:pt x="278" y="92"/>
                  </a:cubicBezTo>
                  <a:cubicBezTo>
                    <a:pt x="278" y="88"/>
                    <a:pt x="278" y="88"/>
                    <a:pt x="278" y="88"/>
                  </a:cubicBezTo>
                  <a:cubicBezTo>
                    <a:pt x="280" y="92"/>
                    <a:pt x="280" y="92"/>
                    <a:pt x="280" y="92"/>
                  </a:cubicBezTo>
                  <a:cubicBezTo>
                    <a:pt x="281" y="82"/>
                    <a:pt x="281" y="82"/>
                    <a:pt x="281" y="82"/>
                  </a:cubicBezTo>
                  <a:cubicBezTo>
                    <a:pt x="284" y="87"/>
                    <a:pt x="284" y="87"/>
                    <a:pt x="284" y="87"/>
                  </a:cubicBezTo>
                  <a:cubicBezTo>
                    <a:pt x="290" y="81"/>
                    <a:pt x="290" y="81"/>
                    <a:pt x="290" y="81"/>
                  </a:cubicBezTo>
                  <a:cubicBezTo>
                    <a:pt x="290" y="81"/>
                    <a:pt x="293" y="73"/>
                    <a:pt x="294" y="69"/>
                  </a:cubicBezTo>
                  <a:cubicBezTo>
                    <a:pt x="295" y="66"/>
                    <a:pt x="293" y="61"/>
                    <a:pt x="293" y="61"/>
                  </a:cubicBezTo>
                  <a:cubicBezTo>
                    <a:pt x="298" y="56"/>
                    <a:pt x="298" y="56"/>
                    <a:pt x="298" y="56"/>
                  </a:cubicBezTo>
                  <a:cubicBezTo>
                    <a:pt x="299" y="50"/>
                    <a:pt x="299" y="50"/>
                    <a:pt x="299" y="50"/>
                  </a:cubicBezTo>
                  <a:cubicBezTo>
                    <a:pt x="309" y="41"/>
                    <a:pt x="309" y="41"/>
                    <a:pt x="309" y="41"/>
                  </a:cubicBezTo>
                  <a:cubicBezTo>
                    <a:pt x="310" y="35"/>
                    <a:pt x="310" y="35"/>
                    <a:pt x="310" y="35"/>
                  </a:cubicBezTo>
                  <a:lnTo>
                    <a:pt x="306" y="36"/>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8" name="Freeform 116"/>
            <p:cNvSpPr>
              <a:spLocks noEditPoints="1"/>
            </p:cNvSpPr>
            <p:nvPr/>
          </p:nvSpPr>
          <p:spPr bwMode="auto">
            <a:xfrm>
              <a:off x="2357" y="559"/>
              <a:ext cx="637" cy="900"/>
            </a:xfrm>
            <a:custGeom>
              <a:avLst/>
              <a:gdLst>
                <a:gd name="T0" fmla="*/ 2061 w 314"/>
                <a:gd name="T1" fmla="*/ 4758 h 471"/>
                <a:gd name="T2" fmla="*/ 576 w 314"/>
                <a:gd name="T3" fmla="*/ 7552 h 471"/>
                <a:gd name="T4" fmla="*/ 477 w 314"/>
                <a:gd name="T5" fmla="*/ 6042 h 471"/>
                <a:gd name="T6" fmla="*/ 761 w 314"/>
                <a:gd name="T7" fmla="*/ 6065 h 471"/>
                <a:gd name="T8" fmla="*/ 1436 w 314"/>
                <a:gd name="T9" fmla="*/ 4811 h 471"/>
                <a:gd name="T10" fmla="*/ 5569 w 314"/>
                <a:gd name="T11" fmla="*/ 2855 h 471"/>
                <a:gd name="T12" fmla="*/ 2816 w 314"/>
                <a:gd name="T13" fmla="*/ 4028 h 471"/>
                <a:gd name="T14" fmla="*/ 7112 w 314"/>
                <a:gd name="T15" fmla="*/ 789 h 471"/>
                <a:gd name="T16" fmla="*/ 4544 w 314"/>
                <a:gd name="T17" fmla="*/ 2721 h 471"/>
                <a:gd name="T18" fmla="*/ 5153 w 314"/>
                <a:gd name="T19" fmla="*/ 2771 h 471"/>
                <a:gd name="T20" fmla="*/ 4234 w 314"/>
                <a:gd name="T21" fmla="*/ 3571 h 471"/>
                <a:gd name="T22" fmla="*/ 341 w 314"/>
                <a:gd name="T23" fmla="*/ 7697 h 471"/>
                <a:gd name="T24" fmla="*/ 828 w 314"/>
                <a:gd name="T25" fmla="*/ 5601 h 471"/>
                <a:gd name="T26" fmla="*/ 341 w 314"/>
                <a:gd name="T27" fmla="*/ 6678 h 471"/>
                <a:gd name="T28" fmla="*/ 477 w 314"/>
                <a:gd name="T29" fmla="*/ 5853 h 471"/>
                <a:gd name="T30" fmla="*/ 1469 w 314"/>
                <a:gd name="T31" fmla="*/ 8450 h 471"/>
                <a:gd name="T32" fmla="*/ 341 w 314"/>
                <a:gd name="T33" fmla="*/ 9573 h 471"/>
                <a:gd name="T34" fmla="*/ 8790 w 314"/>
                <a:gd name="T35" fmla="*/ 413 h 471"/>
                <a:gd name="T36" fmla="*/ 7938 w 314"/>
                <a:gd name="T37" fmla="*/ 818 h 471"/>
                <a:gd name="T38" fmla="*/ 7313 w 314"/>
                <a:gd name="T39" fmla="*/ 1278 h 471"/>
                <a:gd name="T40" fmla="*/ 5810 w 314"/>
                <a:gd name="T41" fmla="*/ 2750 h 471"/>
                <a:gd name="T42" fmla="*/ 7589 w 314"/>
                <a:gd name="T43" fmla="*/ 2161 h 471"/>
                <a:gd name="T44" fmla="*/ 6177 w 314"/>
                <a:gd name="T45" fmla="*/ 3279 h 471"/>
                <a:gd name="T46" fmla="*/ 5317 w 314"/>
                <a:gd name="T47" fmla="*/ 3132 h 471"/>
                <a:gd name="T48" fmla="*/ 4333 w 314"/>
                <a:gd name="T49" fmla="*/ 3717 h 471"/>
                <a:gd name="T50" fmla="*/ 4234 w 314"/>
                <a:gd name="T51" fmla="*/ 3921 h 471"/>
                <a:gd name="T52" fmla="*/ 2913 w 314"/>
                <a:gd name="T53" fmla="*/ 3892 h 471"/>
                <a:gd name="T54" fmla="*/ 3441 w 314"/>
                <a:gd name="T55" fmla="*/ 4410 h 471"/>
                <a:gd name="T56" fmla="*/ 2540 w 314"/>
                <a:gd name="T57" fmla="*/ 4506 h 471"/>
                <a:gd name="T58" fmla="*/ 2816 w 314"/>
                <a:gd name="T59" fmla="*/ 4918 h 471"/>
                <a:gd name="T60" fmla="*/ 1712 w 314"/>
                <a:gd name="T61" fmla="*/ 5039 h 471"/>
                <a:gd name="T62" fmla="*/ 1069 w 314"/>
                <a:gd name="T63" fmla="*/ 5148 h 471"/>
                <a:gd name="T64" fmla="*/ 2680 w 314"/>
                <a:gd name="T65" fmla="*/ 5677 h 471"/>
                <a:gd name="T66" fmla="*/ 901 w 314"/>
                <a:gd name="T67" fmla="*/ 5985 h 471"/>
                <a:gd name="T68" fmla="*/ 761 w 314"/>
                <a:gd name="T69" fmla="*/ 6655 h 471"/>
                <a:gd name="T70" fmla="*/ 2305 w 314"/>
                <a:gd name="T71" fmla="*/ 6655 h 471"/>
                <a:gd name="T72" fmla="*/ 3100 w 314"/>
                <a:gd name="T73" fmla="*/ 6602 h 471"/>
                <a:gd name="T74" fmla="*/ 2605 w 314"/>
                <a:gd name="T75" fmla="*/ 7160 h 471"/>
                <a:gd name="T76" fmla="*/ 1069 w 314"/>
                <a:gd name="T77" fmla="*/ 6934 h 471"/>
                <a:gd name="T78" fmla="*/ 935 w 314"/>
                <a:gd name="T79" fmla="*/ 7584 h 471"/>
                <a:gd name="T80" fmla="*/ 761 w 314"/>
                <a:gd name="T81" fmla="*/ 8387 h 471"/>
                <a:gd name="T82" fmla="*/ 1371 w 314"/>
                <a:gd name="T83" fmla="*/ 8358 h 471"/>
                <a:gd name="T84" fmla="*/ 2136 w 314"/>
                <a:gd name="T85" fmla="*/ 8387 h 471"/>
                <a:gd name="T86" fmla="*/ 1337 w 314"/>
                <a:gd name="T87" fmla="*/ 8916 h 471"/>
                <a:gd name="T88" fmla="*/ 761 w 314"/>
                <a:gd name="T89" fmla="*/ 9092 h 471"/>
                <a:gd name="T90" fmla="*/ 795 w 314"/>
                <a:gd name="T91" fmla="*/ 9810 h 471"/>
                <a:gd name="T92" fmla="*/ 1544 w 314"/>
                <a:gd name="T93" fmla="*/ 9397 h 471"/>
                <a:gd name="T94" fmla="*/ 1404 w 314"/>
                <a:gd name="T95" fmla="*/ 9906 h 471"/>
                <a:gd name="T96" fmla="*/ 860 w 314"/>
                <a:gd name="T97" fmla="*/ 10318 h 471"/>
                <a:gd name="T98" fmla="*/ 1712 w 314"/>
                <a:gd name="T99" fmla="*/ 11889 h 471"/>
                <a:gd name="T100" fmla="*/ 4268 w 314"/>
                <a:gd name="T101" fmla="*/ 11304 h 471"/>
                <a:gd name="T102" fmla="*/ 6453 w 314"/>
                <a:gd name="T103" fmla="*/ 10118 h 471"/>
                <a:gd name="T104" fmla="*/ 6486 w 314"/>
                <a:gd name="T105" fmla="*/ 9277 h 471"/>
                <a:gd name="T106" fmla="*/ 7246 w 314"/>
                <a:gd name="T107" fmla="*/ 10158 h 471"/>
                <a:gd name="T108" fmla="*/ 8658 w 314"/>
                <a:gd name="T109" fmla="*/ 7276 h 471"/>
                <a:gd name="T110" fmla="*/ 8549 w 314"/>
                <a:gd name="T111" fmla="*/ 3103 h 471"/>
                <a:gd name="T112" fmla="*/ 659 w 314"/>
                <a:gd name="T113" fmla="*/ 8503 h 471"/>
                <a:gd name="T114" fmla="*/ 308 w 314"/>
                <a:gd name="T115" fmla="*/ 9277 h 471"/>
                <a:gd name="T116" fmla="*/ 544 w 314"/>
                <a:gd name="T117" fmla="*/ 8755 h 471"/>
                <a:gd name="T118" fmla="*/ 1169 w 314"/>
                <a:gd name="T119" fmla="*/ 7569 h 471"/>
                <a:gd name="T120" fmla="*/ 477 w 314"/>
                <a:gd name="T121" fmla="*/ 8503 h 471"/>
                <a:gd name="T122" fmla="*/ 375 w 314"/>
                <a:gd name="T123" fmla="*/ 8587 h 471"/>
                <a:gd name="T124" fmla="*/ 235 w 314"/>
                <a:gd name="T125" fmla="*/ 7276 h 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4"/>
                <a:gd name="T190" fmla="*/ 0 h 471"/>
                <a:gd name="T191" fmla="*/ 314 w 314"/>
                <a:gd name="T192" fmla="*/ 471 h 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4" h="471">
                  <a:moveTo>
                    <a:pt x="57" y="177"/>
                  </a:moveTo>
                  <a:cubicBezTo>
                    <a:pt x="59" y="177"/>
                    <a:pt x="61" y="172"/>
                    <a:pt x="58" y="173"/>
                  </a:cubicBezTo>
                  <a:cubicBezTo>
                    <a:pt x="55" y="174"/>
                    <a:pt x="56" y="177"/>
                    <a:pt x="57" y="177"/>
                  </a:cubicBezTo>
                  <a:close/>
                  <a:moveTo>
                    <a:pt x="53" y="184"/>
                  </a:moveTo>
                  <a:cubicBezTo>
                    <a:pt x="49" y="185"/>
                    <a:pt x="49" y="185"/>
                    <a:pt x="49" y="185"/>
                  </a:cubicBezTo>
                  <a:cubicBezTo>
                    <a:pt x="49" y="194"/>
                    <a:pt x="49" y="194"/>
                    <a:pt x="49" y="194"/>
                  </a:cubicBezTo>
                  <a:cubicBezTo>
                    <a:pt x="57" y="189"/>
                    <a:pt x="57" y="189"/>
                    <a:pt x="57" y="189"/>
                  </a:cubicBezTo>
                  <a:lnTo>
                    <a:pt x="53" y="184"/>
                  </a:lnTo>
                  <a:close/>
                  <a:moveTo>
                    <a:pt x="63" y="171"/>
                  </a:moveTo>
                  <a:cubicBezTo>
                    <a:pt x="59" y="170"/>
                    <a:pt x="59" y="170"/>
                    <a:pt x="59" y="170"/>
                  </a:cubicBezTo>
                  <a:cubicBezTo>
                    <a:pt x="62" y="173"/>
                    <a:pt x="62" y="173"/>
                    <a:pt x="62" y="173"/>
                  </a:cubicBezTo>
                  <a:lnTo>
                    <a:pt x="63" y="171"/>
                  </a:lnTo>
                  <a:close/>
                  <a:moveTo>
                    <a:pt x="60" y="187"/>
                  </a:moveTo>
                  <a:cubicBezTo>
                    <a:pt x="65" y="185"/>
                    <a:pt x="65" y="185"/>
                    <a:pt x="65" y="185"/>
                  </a:cubicBezTo>
                  <a:cubicBezTo>
                    <a:pt x="61" y="183"/>
                    <a:pt x="61" y="183"/>
                    <a:pt x="61" y="183"/>
                  </a:cubicBezTo>
                  <a:cubicBezTo>
                    <a:pt x="57" y="184"/>
                    <a:pt x="57" y="184"/>
                    <a:pt x="57" y="184"/>
                  </a:cubicBezTo>
                  <a:lnTo>
                    <a:pt x="60" y="187"/>
                  </a:lnTo>
                  <a:close/>
                  <a:moveTo>
                    <a:pt x="55" y="178"/>
                  </a:moveTo>
                  <a:cubicBezTo>
                    <a:pt x="51" y="182"/>
                    <a:pt x="51" y="182"/>
                    <a:pt x="51" y="182"/>
                  </a:cubicBezTo>
                  <a:cubicBezTo>
                    <a:pt x="58" y="182"/>
                    <a:pt x="58" y="182"/>
                    <a:pt x="58" y="182"/>
                  </a:cubicBezTo>
                  <a:lnTo>
                    <a:pt x="55" y="178"/>
                  </a:lnTo>
                  <a:close/>
                  <a:moveTo>
                    <a:pt x="22" y="294"/>
                  </a:moveTo>
                  <a:cubicBezTo>
                    <a:pt x="13" y="285"/>
                    <a:pt x="13" y="285"/>
                    <a:pt x="13" y="285"/>
                  </a:cubicBezTo>
                  <a:cubicBezTo>
                    <a:pt x="12" y="286"/>
                    <a:pt x="12" y="286"/>
                    <a:pt x="12" y="286"/>
                  </a:cubicBezTo>
                  <a:cubicBezTo>
                    <a:pt x="18" y="294"/>
                    <a:pt x="18" y="294"/>
                    <a:pt x="18" y="294"/>
                  </a:cubicBezTo>
                  <a:cubicBezTo>
                    <a:pt x="17" y="296"/>
                    <a:pt x="17" y="296"/>
                    <a:pt x="17" y="296"/>
                  </a:cubicBezTo>
                  <a:cubicBezTo>
                    <a:pt x="15" y="295"/>
                    <a:pt x="15" y="295"/>
                    <a:pt x="15" y="295"/>
                  </a:cubicBezTo>
                  <a:cubicBezTo>
                    <a:pt x="20" y="302"/>
                    <a:pt x="20" y="302"/>
                    <a:pt x="20" y="302"/>
                  </a:cubicBezTo>
                  <a:cubicBezTo>
                    <a:pt x="23" y="302"/>
                    <a:pt x="25" y="299"/>
                    <a:pt x="25" y="299"/>
                  </a:cubicBezTo>
                  <a:cubicBezTo>
                    <a:pt x="23" y="296"/>
                    <a:pt x="23" y="296"/>
                    <a:pt x="23" y="296"/>
                  </a:cubicBezTo>
                  <a:lnTo>
                    <a:pt x="22" y="294"/>
                  </a:lnTo>
                  <a:close/>
                  <a:moveTo>
                    <a:pt x="71" y="162"/>
                  </a:moveTo>
                  <a:cubicBezTo>
                    <a:pt x="69" y="162"/>
                    <a:pt x="69" y="162"/>
                    <a:pt x="69" y="162"/>
                  </a:cubicBezTo>
                  <a:cubicBezTo>
                    <a:pt x="69" y="166"/>
                    <a:pt x="69" y="166"/>
                    <a:pt x="69" y="166"/>
                  </a:cubicBezTo>
                  <a:cubicBezTo>
                    <a:pt x="71" y="166"/>
                    <a:pt x="71" y="166"/>
                    <a:pt x="71" y="166"/>
                  </a:cubicBezTo>
                  <a:lnTo>
                    <a:pt x="71" y="162"/>
                  </a:lnTo>
                  <a:close/>
                  <a:moveTo>
                    <a:pt x="15" y="241"/>
                  </a:moveTo>
                  <a:cubicBezTo>
                    <a:pt x="18" y="240"/>
                    <a:pt x="18" y="240"/>
                    <a:pt x="18" y="240"/>
                  </a:cubicBezTo>
                  <a:cubicBezTo>
                    <a:pt x="14" y="237"/>
                    <a:pt x="14" y="237"/>
                    <a:pt x="14" y="237"/>
                  </a:cubicBezTo>
                  <a:lnTo>
                    <a:pt x="15" y="241"/>
                  </a:lnTo>
                  <a:close/>
                  <a:moveTo>
                    <a:pt x="63" y="168"/>
                  </a:moveTo>
                  <a:cubicBezTo>
                    <a:pt x="62" y="169"/>
                    <a:pt x="62" y="169"/>
                    <a:pt x="62" y="169"/>
                  </a:cubicBezTo>
                  <a:cubicBezTo>
                    <a:pt x="65" y="171"/>
                    <a:pt x="65" y="171"/>
                    <a:pt x="65" y="171"/>
                  </a:cubicBezTo>
                  <a:lnTo>
                    <a:pt x="63" y="168"/>
                  </a:lnTo>
                  <a:close/>
                  <a:moveTo>
                    <a:pt x="36" y="192"/>
                  </a:moveTo>
                  <a:cubicBezTo>
                    <a:pt x="34" y="193"/>
                    <a:pt x="34" y="193"/>
                    <a:pt x="34" y="193"/>
                  </a:cubicBezTo>
                  <a:cubicBezTo>
                    <a:pt x="34" y="195"/>
                    <a:pt x="34" y="195"/>
                    <a:pt x="34" y="195"/>
                  </a:cubicBezTo>
                  <a:cubicBezTo>
                    <a:pt x="36" y="195"/>
                    <a:pt x="36" y="195"/>
                    <a:pt x="36" y="195"/>
                  </a:cubicBezTo>
                  <a:lnTo>
                    <a:pt x="36" y="192"/>
                  </a:lnTo>
                  <a:close/>
                  <a:moveTo>
                    <a:pt x="22" y="234"/>
                  </a:moveTo>
                  <a:cubicBezTo>
                    <a:pt x="17" y="236"/>
                    <a:pt x="17" y="236"/>
                    <a:pt x="17" y="236"/>
                  </a:cubicBezTo>
                  <a:cubicBezTo>
                    <a:pt x="22" y="238"/>
                    <a:pt x="22" y="238"/>
                    <a:pt x="22" y="238"/>
                  </a:cubicBezTo>
                  <a:lnTo>
                    <a:pt x="22" y="234"/>
                  </a:lnTo>
                  <a:close/>
                  <a:moveTo>
                    <a:pt x="45" y="198"/>
                  </a:moveTo>
                  <a:cubicBezTo>
                    <a:pt x="48" y="196"/>
                    <a:pt x="48" y="192"/>
                    <a:pt x="44" y="191"/>
                  </a:cubicBezTo>
                  <a:cubicBezTo>
                    <a:pt x="40" y="189"/>
                    <a:pt x="40" y="194"/>
                    <a:pt x="40" y="194"/>
                  </a:cubicBezTo>
                  <a:cubicBezTo>
                    <a:pt x="39" y="195"/>
                    <a:pt x="39" y="195"/>
                    <a:pt x="39" y="195"/>
                  </a:cubicBezTo>
                  <a:cubicBezTo>
                    <a:pt x="39" y="198"/>
                    <a:pt x="42" y="199"/>
                    <a:pt x="45" y="198"/>
                  </a:cubicBezTo>
                  <a:close/>
                  <a:moveTo>
                    <a:pt x="42" y="189"/>
                  </a:moveTo>
                  <a:cubicBezTo>
                    <a:pt x="45" y="189"/>
                    <a:pt x="45" y="189"/>
                    <a:pt x="45" y="189"/>
                  </a:cubicBezTo>
                  <a:cubicBezTo>
                    <a:pt x="46" y="187"/>
                    <a:pt x="46" y="187"/>
                    <a:pt x="46" y="187"/>
                  </a:cubicBezTo>
                  <a:cubicBezTo>
                    <a:pt x="43" y="184"/>
                    <a:pt x="43" y="184"/>
                    <a:pt x="43" y="184"/>
                  </a:cubicBezTo>
                  <a:cubicBezTo>
                    <a:pt x="41" y="184"/>
                    <a:pt x="41" y="184"/>
                    <a:pt x="41" y="184"/>
                  </a:cubicBezTo>
                  <a:cubicBezTo>
                    <a:pt x="42" y="187"/>
                    <a:pt x="42" y="187"/>
                    <a:pt x="42" y="187"/>
                  </a:cubicBezTo>
                  <a:lnTo>
                    <a:pt x="42" y="189"/>
                  </a:lnTo>
                  <a:close/>
                  <a:moveTo>
                    <a:pt x="80" y="169"/>
                  </a:moveTo>
                  <a:cubicBezTo>
                    <a:pt x="85" y="167"/>
                    <a:pt x="85" y="166"/>
                    <a:pt x="82" y="166"/>
                  </a:cubicBezTo>
                  <a:cubicBezTo>
                    <a:pt x="78" y="164"/>
                    <a:pt x="77" y="167"/>
                    <a:pt x="77" y="168"/>
                  </a:cubicBezTo>
                  <a:cubicBezTo>
                    <a:pt x="77" y="169"/>
                    <a:pt x="80" y="169"/>
                    <a:pt x="80" y="169"/>
                  </a:cubicBezTo>
                  <a:close/>
                  <a:moveTo>
                    <a:pt x="118" y="126"/>
                  </a:moveTo>
                  <a:cubicBezTo>
                    <a:pt x="123" y="128"/>
                    <a:pt x="123" y="128"/>
                    <a:pt x="123" y="128"/>
                  </a:cubicBezTo>
                  <a:cubicBezTo>
                    <a:pt x="127" y="127"/>
                    <a:pt x="127" y="127"/>
                    <a:pt x="127" y="127"/>
                  </a:cubicBezTo>
                  <a:cubicBezTo>
                    <a:pt x="127" y="127"/>
                    <a:pt x="127" y="120"/>
                    <a:pt x="123" y="121"/>
                  </a:cubicBezTo>
                  <a:cubicBezTo>
                    <a:pt x="117" y="121"/>
                    <a:pt x="115" y="122"/>
                    <a:pt x="115" y="122"/>
                  </a:cubicBezTo>
                  <a:cubicBezTo>
                    <a:pt x="116" y="126"/>
                    <a:pt x="116" y="126"/>
                    <a:pt x="116" y="126"/>
                  </a:cubicBezTo>
                  <a:lnTo>
                    <a:pt x="118" y="126"/>
                  </a:lnTo>
                  <a:close/>
                  <a:moveTo>
                    <a:pt x="162" y="106"/>
                  </a:moveTo>
                  <a:cubicBezTo>
                    <a:pt x="162" y="112"/>
                    <a:pt x="162" y="112"/>
                    <a:pt x="162" y="112"/>
                  </a:cubicBezTo>
                  <a:cubicBezTo>
                    <a:pt x="166" y="110"/>
                    <a:pt x="166" y="110"/>
                    <a:pt x="166" y="110"/>
                  </a:cubicBezTo>
                  <a:lnTo>
                    <a:pt x="162" y="106"/>
                  </a:lnTo>
                  <a:close/>
                  <a:moveTo>
                    <a:pt x="113" y="139"/>
                  </a:moveTo>
                  <a:cubicBezTo>
                    <a:pt x="111" y="143"/>
                    <a:pt x="111" y="143"/>
                    <a:pt x="111" y="143"/>
                  </a:cubicBezTo>
                  <a:cubicBezTo>
                    <a:pt x="115" y="142"/>
                    <a:pt x="115" y="142"/>
                    <a:pt x="115" y="142"/>
                  </a:cubicBezTo>
                  <a:lnTo>
                    <a:pt x="113" y="139"/>
                  </a:lnTo>
                  <a:close/>
                  <a:moveTo>
                    <a:pt x="116" y="146"/>
                  </a:moveTo>
                  <a:cubicBezTo>
                    <a:pt x="116" y="143"/>
                    <a:pt x="116" y="143"/>
                    <a:pt x="116" y="143"/>
                  </a:cubicBezTo>
                  <a:cubicBezTo>
                    <a:pt x="111" y="144"/>
                    <a:pt x="111" y="144"/>
                    <a:pt x="111" y="144"/>
                  </a:cubicBezTo>
                  <a:cubicBezTo>
                    <a:pt x="112" y="148"/>
                    <a:pt x="112" y="148"/>
                    <a:pt x="112" y="148"/>
                  </a:cubicBezTo>
                  <a:lnTo>
                    <a:pt x="116" y="146"/>
                  </a:lnTo>
                  <a:close/>
                  <a:moveTo>
                    <a:pt x="87" y="159"/>
                  </a:moveTo>
                  <a:cubicBezTo>
                    <a:pt x="82" y="158"/>
                    <a:pt x="82" y="158"/>
                    <a:pt x="82" y="158"/>
                  </a:cubicBezTo>
                  <a:cubicBezTo>
                    <a:pt x="80" y="159"/>
                    <a:pt x="80" y="159"/>
                    <a:pt x="80" y="159"/>
                  </a:cubicBezTo>
                  <a:cubicBezTo>
                    <a:pt x="83" y="162"/>
                    <a:pt x="83" y="162"/>
                    <a:pt x="83" y="162"/>
                  </a:cubicBezTo>
                  <a:lnTo>
                    <a:pt x="87" y="159"/>
                  </a:lnTo>
                  <a:close/>
                  <a:moveTo>
                    <a:pt x="235" y="16"/>
                  </a:moveTo>
                  <a:cubicBezTo>
                    <a:pt x="235" y="16"/>
                    <a:pt x="232" y="15"/>
                    <a:pt x="230" y="16"/>
                  </a:cubicBezTo>
                  <a:cubicBezTo>
                    <a:pt x="227" y="18"/>
                    <a:pt x="229" y="21"/>
                    <a:pt x="229" y="21"/>
                  </a:cubicBezTo>
                  <a:lnTo>
                    <a:pt x="235" y="16"/>
                  </a:lnTo>
                  <a:close/>
                  <a:moveTo>
                    <a:pt x="215" y="30"/>
                  </a:moveTo>
                  <a:cubicBezTo>
                    <a:pt x="216" y="30"/>
                    <a:pt x="214" y="32"/>
                    <a:pt x="214" y="32"/>
                  </a:cubicBezTo>
                  <a:cubicBezTo>
                    <a:pt x="216" y="34"/>
                    <a:pt x="216" y="34"/>
                    <a:pt x="216" y="34"/>
                  </a:cubicBezTo>
                  <a:cubicBezTo>
                    <a:pt x="222" y="30"/>
                    <a:pt x="222" y="30"/>
                    <a:pt x="222" y="30"/>
                  </a:cubicBezTo>
                  <a:cubicBezTo>
                    <a:pt x="222" y="30"/>
                    <a:pt x="220" y="25"/>
                    <a:pt x="214" y="26"/>
                  </a:cubicBezTo>
                  <a:cubicBezTo>
                    <a:pt x="210" y="27"/>
                    <a:pt x="207" y="31"/>
                    <a:pt x="207" y="31"/>
                  </a:cubicBezTo>
                  <a:cubicBezTo>
                    <a:pt x="210" y="33"/>
                    <a:pt x="210" y="33"/>
                    <a:pt x="210" y="33"/>
                  </a:cubicBezTo>
                  <a:cubicBezTo>
                    <a:pt x="210" y="33"/>
                    <a:pt x="214" y="29"/>
                    <a:pt x="215" y="30"/>
                  </a:cubicBezTo>
                  <a:close/>
                  <a:moveTo>
                    <a:pt x="159" y="108"/>
                  </a:moveTo>
                  <a:cubicBezTo>
                    <a:pt x="154" y="109"/>
                    <a:pt x="154" y="109"/>
                    <a:pt x="154" y="109"/>
                  </a:cubicBezTo>
                  <a:cubicBezTo>
                    <a:pt x="153" y="110"/>
                    <a:pt x="153" y="110"/>
                    <a:pt x="153" y="110"/>
                  </a:cubicBezTo>
                  <a:cubicBezTo>
                    <a:pt x="159" y="110"/>
                    <a:pt x="159" y="110"/>
                    <a:pt x="159" y="110"/>
                  </a:cubicBezTo>
                  <a:lnTo>
                    <a:pt x="159" y="108"/>
                  </a:lnTo>
                  <a:close/>
                  <a:moveTo>
                    <a:pt x="139" y="107"/>
                  </a:moveTo>
                  <a:cubicBezTo>
                    <a:pt x="147" y="105"/>
                    <a:pt x="147" y="105"/>
                    <a:pt x="147" y="105"/>
                  </a:cubicBezTo>
                  <a:cubicBezTo>
                    <a:pt x="146" y="99"/>
                    <a:pt x="146" y="99"/>
                    <a:pt x="146" y="99"/>
                  </a:cubicBezTo>
                  <a:cubicBezTo>
                    <a:pt x="146" y="99"/>
                    <a:pt x="142" y="104"/>
                    <a:pt x="139" y="104"/>
                  </a:cubicBezTo>
                  <a:cubicBezTo>
                    <a:pt x="137" y="105"/>
                    <a:pt x="131" y="106"/>
                    <a:pt x="131" y="106"/>
                  </a:cubicBezTo>
                  <a:cubicBezTo>
                    <a:pt x="132" y="107"/>
                    <a:pt x="132" y="107"/>
                    <a:pt x="132" y="107"/>
                  </a:cubicBezTo>
                  <a:lnTo>
                    <a:pt x="139" y="107"/>
                  </a:lnTo>
                  <a:close/>
                  <a:moveTo>
                    <a:pt x="110" y="148"/>
                  </a:moveTo>
                  <a:cubicBezTo>
                    <a:pt x="109" y="142"/>
                    <a:pt x="109" y="142"/>
                    <a:pt x="109" y="142"/>
                  </a:cubicBezTo>
                  <a:cubicBezTo>
                    <a:pt x="106" y="142"/>
                    <a:pt x="106" y="142"/>
                    <a:pt x="106" y="142"/>
                  </a:cubicBezTo>
                  <a:cubicBezTo>
                    <a:pt x="107" y="145"/>
                    <a:pt x="107" y="145"/>
                    <a:pt x="107" y="145"/>
                  </a:cubicBezTo>
                  <a:cubicBezTo>
                    <a:pt x="104" y="145"/>
                    <a:pt x="104" y="145"/>
                    <a:pt x="104" y="145"/>
                  </a:cubicBezTo>
                  <a:cubicBezTo>
                    <a:pt x="100" y="149"/>
                    <a:pt x="100" y="149"/>
                    <a:pt x="100" y="149"/>
                  </a:cubicBezTo>
                  <a:cubicBezTo>
                    <a:pt x="105" y="153"/>
                    <a:pt x="105" y="153"/>
                    <a:pt x="105" y="153"/>
                  </a:cubicBezTo>
                  <a:lnTo>
                    <a:pt x="110" y="148"/>
                  </a:lnTo>
                  <a:close/>
                  <a:moveTo>
                    <a:pt x="145" y="120"/>
                  </a:moveTo>
                  <a:cubicBezTo>
                    <a:pt x="154" y="117"/>
                    <a:pt x="158" y="114"/>
                    <a:pt x="156" y="113"/>
                  </a:cubicBezTo>
                  <a:cubicBezTo>
                    <a:pt x="154" y="112"/>
                    <a:pt x="150" y="112"/>
                    <a:pt x="150" y="112"/>
                  </a:cubicBezTo>
                  <a:cubicBezTo>
                    <a:pt x="150" y="109"/>
                    <a:pt x="150" y="109"/>
                    <a:pt x="150" y="109"/>
                  </a:cubicBezTo>
                  <a:cubicBezTo>
                    <a:pt x="150" y="109"/>
                    <a:pt x="147" y="109"/>
                    <a:pt x="143" y="110"/>
                  </a:cubicBezTo>
                  <a:cubicBezTo>
                    <a:pt x="139" y="110"/>
                    <a:pt x="138" y="113"/>
                    <a:pt x="138" y="113"/>
                  </a:cubicBezTo>
                  <a:cubicBezTo>
                    <a:pt x="138" y="113"/>
                    <a:pt x="131" y="115"/>
                    <a:pt x="131" y="119"/>
                  </a:cubicBezTo>
                  <a:cubicBezTo>
                    <a:pt x="131" y="124"/>
                    <a:pt x="138" y="121"/>
                    <a:pt x="145" y="120"/>
                  </a:cubicBezTo>
                  <a:close/>
                  <a:moveTo>
                    <a:pt x="132" y="140"/>
                  </a:moveTo>
                  <a:cubicBezTo>
                    <a:pt x="135" y="138"/>
                    <a:pt x="135" y="138"/>
                    <a:pt x="135" y="138"/>
                  </a:cubicBezTo>
                  <a:cubicBezTo>
                    <a:pt x="133" y="133"/>
                    <a:pt x="133" y="133"/>
                    <a:pt x="133" y="133"/>
                  </a:cubicBezTo>
                  <a:cubicBezTo>
                    <a:pt x="132" y="135"/>
                    <a:pt x="132" y="135"/>
                    <a:pt x="132" y="135"/>
                  </a:cubicBezTo>
                  <a:cubicBezTo>
                    <a:pt x="129" y="132"/>
                    <a:pt x="129" y="132"/>
                    <a:pt x="129" y="132"/>
                  </a:cubicBezTo>
                  <a:cubicBezTo>
                    <a:pt x="127" y="133"/>
                    <a:pt x="127" y="133"/>
                    <a:pt x="127" y="133"/>
                  </a:cubicBezTo>
                  <a:lnTo>
                    <a:pt x="132" y="140"/>
                  </a:lnTo>
                  <a:close/>
                  <a:moveTo>
                    <a:pt x="124" y="136"/>
                  </a:moveTo>
                  <a:cubicBezTo>
                    <a:pt x="117" y="136"/>
                    <a:pt x="121" y="140"/>
                    <a:pt x="123" y="140"/>
                  </a:cubicBezTo>
                  <a:cubicBezTo>
                    <a:pt x="126" y="141"/>
                    <a:pt x="130" y="136"/>
                    <a:pt x="124" y="136"/>
                  </a:cubicBezTo>
                  <a:close/>
                  <a:moveTo>
                    <a:pt x="28" y="334"/>
                  </a:moveTo>
                  <a:cubicBezTo>
                    <a:pt x="23" y="335"/>
                    <a:pt x="23" y="335"/>
                    <a:pt x="23" y="335"/>
                  </a:cubicBezTo>
                  <a:cubicBezTo>
                    <a:pt x="23" y="338"/>
                    <a:pt x="23" y="338"/>
                    <a:pt x="23" y="338"/>
                  </a:cubicBezTo>
                  <a:cubicBezTo>
                    <a:pt x="20" y="340"/>
                    <a:pt x="20" y="340"/>
                    <a:pt x="20" y="340"/>
                  </a:cubicBezTo>
                  <a:cubicBezTo>
                    <a:pt x="23" y="342"/>
                    <a:pt x="23" y="342"/>
                    <a:pt x="23" y="342"/>
                  </a:cubicBezTo>
                  <a:cubicBezTo>
                    <a:pt x="25" y="345"/>
                    <a:pt x="25" y="345"/>
                    <a:pt x="25" y="345"/>
                  </a:cubicBezTo>
                  <a:cubicBezTo>
                    <a:pt x="27" y="345"/>
                    <a:pt x="27" y="345"/>
                    <a:pt x="27" y="345"/>
                  </a:cubicBezTo>
                  <a:cubicBezTo>
                    <a:pt x="27" y="342"/>
                    <a:pt x="27" y="342"/>
                    <a:pt x="27" y="342"/>
                  </a:cubicBezTo>
                  <a:cubicBezTo>
                    <a:pt x="29" y="340"/>
                    <a:pt x="29" y="340"/>
                    <a:pt x="29" y="340"/>
                  </a:cubicBezTo>
                  <a:lnTo>
                    <a:pt x="28" y="334"/>
                  </a:lnTo>
                  <a:close/>
                  <a:moveTo>
                    <a:pt x="16" y="306"/>
                  </a:moveTo>
                  <a:cubicBezTo>
                    <a:pt x="10" y="302"/>
                    <a:pt x="10" y="302"/>
                    <a:pt x="10" y="302"/>
                  </a:cubicBezTo>
                  <a:cubicBezTo>
                    <a:pt x="9" y="303"/>
                    <a:pt x="9" y="303"/>
                    <a:pt x="9" y="303"/>
                  </a:cubicBezTo>
                  <a:cubicBezTo>
                    <a:pt x="12" y="305"/>
                    <a:pt x="12" y="305"/>
                    <a:pt x="12" y="305"/>
                  </a:cubicBezTo>
                  <a:cubicBezTo>
                    <a:pt x="12" y="309"/>
                    <a:pt x="12" y="309"/>
                    <a:pt x="12" y="309"/>
                  </a:cubicBezTo>
                  <a:cubicBezTo>
                    <a:pt x="14" y="312"/>
                    <a:pt x="14" y="312"/>
                    <a:pt x="14" y="312"/>
                  </a:cubicBezTo>
                  <a:cubicBezTo>
                    <a:pt x="17" y="312"/>
                    <a:pt x="17" y="312"/>
                    <a:pt x="17" y="312"/>
                  </a:cubicBezTo>
                  <a:lnTo>
                    <a:pt x="16" y="306"/>
                  </a:lnTo>
                  <a:close/>
                  <a:moveTo>
                    <a:pt x="14" y="224"/>
                  </a:moveTo>
                  <a:cubicBezTo>
                    <a:pt x="14" y="220"/>
                    <a:pt x="14" y="220"/>
                    <a:pt x="14" y="220"/>
                  </a:cubicBezTo>
                  <a:cubicBezTo>
                    <a:pt x="12" y="221"/>
                    <a:pt x="12" y="221"/>
                    <a:pt x="12" y="221"/>
                  </a:cubicBezTo>
                  <a:cubicBezTo>
                    <a:pt x="13" y="223"/>
                    <a:pt x="13" y="223"/>
                    <a:pt x="13" y="223"/>
                  </a:cubicBezTo>
                  <a:lnTo>
                    <a:pt x="14" y="224"/>
                  </a:lnTo>
                  <a:close/>
                  <a:moveTo>
                    <a:pt x="15" y="223"/>
                  </a:moveTo>
                  <a:cubicBezTo>
                    <a:pt x="24" y="220"/>
                    <a:pt x="24" y="220"/>
                    <a:pt x="24" y="220"/>
                  </a:cubicBezTo>
                  <a:cubicBezTo>
                    <a:pt x="25" y="217"/>
                    <a:pt x="25" y="217"/>
                    <a:pt x="25" y="217"/>
                  </a:cubicBezTo>
                  <a:cubicBezTo>
                    <a:pt x="19" y="217"/>
                    <a:pt x="19" y="217"/>
                    <a:pt x="19" y="217"/>
                  </a:cubicBezTo>
                  <a:cubicBezTo>
                    <a:pt x="15" y="214"/>
                    <a:pt x="15" y="214"/>
                    <a:pt x="15" y="214"/>
                  </a:cubicBezTo>
                  <a:cubicBezTo>
                    <a:pt x="15" y="217"/>
                    <a:pt x="15" y="217"/>
                    <a:pt x="15" y="217"/>
                  </a:cubicBezTo>
                  <a:cubicBezTo>
                    <a:pt x="12" y="218"/>
                    <a:pt x="12" y="218"/>
                    <a:pt x="12" y="218"/>
                  </a:cubicBezTo>
                  <a:cubicBezTo>
                    <a:pt x="16" y="219"/>
                    <a:pt x="16" y="219"/>
                    <a:pt x="16" y="219"/>
                  </a:cubicBezTo>
                  <a:lnTo>
                    <a:pt x="15" y="223"/>
                  </a:lnTo>
                  <a:close/>
                  <a:moveTo>
                    <a:pt x="9" y="269"/>
                  </a:moveTo>
                  <a:cubicBezTo>
                    <a:pt x="11" y="267"/>
                    <a:pt x="11" y="267"/>
                    <a:pt x="11" y="267"/>
                  </a:cubicBezTo>
                  <a:cubicBezTo>
                    <a:pt x="12" y="269"/>
                    <a:pt x="12" y="269"/>
                    <a:pt x="12" y="269"/>
                  </a:cubicBezTo>
                  <a:cubicBezTo>
                    <a:pt x="12" y="269"/>
                    <a:pt x="15" y="267"/>
                    <a:pt x="15" y="265"/>
                  </a:cubicBezTo>
                  <a:cubicBezTo>
                    <a:pt x="15" y="262"/>
                    <a:pt x="12" y="261"/>
                    <a:pt x="12" y="261"/>
                  </a:cubicBezTo>
                  <a:cubicBezTo>
                    <a:pt x="10" y="262"/>
                    <a:pt x="10" y="262"/>
                    <a:pt x="10" y="262"/>
                  </a:cubicBezTo>
                  <a:cubicBezTo>
                    <a:pt x="10" y="262"/>
                    <a:pt x="8" y="266"/>
                    <a:pt x="9" y="269"/>
                  </a:cubicBezTo>
                  <a:close/>
                  <a:moveTo>
                    <a:pt x="20" y="209"/>
                  </a:moveTo>
                  <a:cubicBezTo>
                    <a:pt x="22" y="210"/>
                    <a:pt x="22" y="214"/>
                    <a:pt x="22" y="214"/>
                  </a:cubicBezTo>
                  <a:cubicBezTo>
                    <a:pt x="25" y="214"/>
                    <a:pt x="25" y="214"/>
                    <a:pt x="25" y="214"/>
                  </a:cubicBezTo>
                  <a:cubicBezTo>
                    <a:pt x="25" y="207"/>
                    <a:pt x="25" y="207"/>
                    <a:pt x="25" y="207"/>
                  </a:cubicBezTo>
                  <a:cubicBezTo>
                    <a:pt x="20" y="206"/>
                    <a:pt x="20" y="206"/>
                    <a:pt x="20" y="206"/>
                  </a:cubicBezTo>
                  <a:cubicBezTo>
                    <a:pt x="20" y="206"/>
                    <a:pt x="18" y="208"/>
                    <a:pt x="20" y="209"/>
                  </a:cubicBezTo>
                  <a:close/>
                  <a:moveTo>
                    <a:pt x="17" y="249"/>
                  </a:moveTo>
                  <a:cubicBezTo>
                    <a:pt x="14" y="248"/>
                    <a:pt x="14" y="248"/>
                    <a:pt x="14" y="248"/>
                  </a:cubicBezTo>
                  <a:cubicBezTo>
                    <a:pt x="11" y="251"/>
                    <a:pt x="11" y="251"/>
                    <a:pt x="11" y="251"/>
                  </a:cubicBezTo>
                  <a:cubicBezTo>
                    <a:pt x="13" y="253"/>
                    <a:pt x="13" y="253"/>
                    <a:pt x="13" y="253"/>
                  </a:cubicBezTo>
                  <a:lnTo>
                    <a:pt x="17" y="249"/>
                  </a:lnTo>
                  <a:close/>
                  <a:moveTo>
                    <a:pt x="14" y="230"/>
                  </a:moveTo>
                  <a:cubicBezTo>
                    <a:pt x="14" y="226"/>
                    <a:pt x="11" y="226"/>
                    <a:pt x="12" y="229"/>
                  </a:cubicBezTo>
                  <a:cubicBezTo>
                    <a:pt x="12" y="232"/>
                    <a:pt x="14" y="232"/>
                    <a:pt x="14" y="230"/>
                  </a:cubicBezTo>
                  <a:close/>
                  <a:moveTo>
                    <a:pt x="27" y="396"/>
                  </a:moveTo>
                  <a:cubicBezTo>
                    <a:pt x="18" y="394"/>
                    <a:pt x="18" y="394"/>
                    <a:pt x="18" y="394"/>
                  </a:cubicBezTo>
                  <a:cubicBezTo>
                    <a:pt x="26" y="399"/>
                    <a:pt x="26" y="399"/>
                    <a:pt x="26" y="399"/>
                  </a:cubicBezTo>
                  <a:lnTo>
                    <a:pt x="27" y="396"/>
                  </a:lnTo>
                  <a:close/>
                  <a:moveTo>
                    <a:pt x="3" y="269"/>
                  </a:moveTo>
                  <a:cubicBezTo>
                    <a:pt x="0" y="269"/>
                    <a:pt x="1" y="272"/>
                    <a:pt x="2" y="272"/>
                  </a:cubicBezTo>
                  <a:cubicBezTo>
                    <a:pt x="4" y="273"/>
                    <a:pt x="7" y="268"/>
                    <a:pt x="3" y="269"/>
                  </a:cubicBezTo>
                  <a:close/>
                  <a:moveTo>
                    <a:pt x="41" y="329"/>
                  </a:moveTo>
                  <a:cubicBezTo>
                    <a:pt x="39" y="331"/>
                    <a:pt x="39" y="331"/>
                    <a:pt x="39" y="331"/>
                  </a:cubicBezTo>
                  <a:cubicBezTo>
                    <a:pt x="40" y="335"/>
                    <a:pt x="40" y="335"/>
                    <a:pt x="40" y="335"/>
                  </a:cubicBezTo>
                  <a:cubicBezTo>
                    <a:pt x="43" y="332"/>
                    <a:pt x="43" y="332"/>
                    <a:pt x="43" y="332"/>
                  </a:cubicBezTo>
                  <a:lnTo>
                    <a:pt x="41" y="329"/>
                  </a:lnTo>
                  <a:close/>
                  <a:moveTo>
                    <a:pt x="36" y="385"/>
                  </a:moveTo>
                  <a:cubicBezTo>
                    <a:pt x="32" y="385"/>
                    <a:pt x="32" y="385"/>
                    <a:pt x="32" y="385"/>
                  </a:cubicBezTo>
                  <a:cubicBezTo>
                    <a:pt x="30" y="390"/>
                    <a:pt x="30" y="390"/>
                    <a:pt x="30" y="390"/>
                  </a:cubicBezTo>
                  <a:cubicBezTo>
                    <a:pt x="38" y="389"/>
                    <a:pt x="38" y="389"/>
                    <a:pt x="38" y="389"/>
                  </a:cubicBezTo>
                  <a:lnTo>
                    <a:pt x="36" y="385"/>
                  </a:lnTo>
                  <a:close/>
                  <a:moveTo>
                    <a:pt x="8" y="378"/>
                  </a:moveTo>
                  <a:cubicBezTo>
                    <a:pt x="8" y="378"/>
                    <a:pt x="7" y="384"/>
                    <a:pt x="8" y="385"/>
                  </a:cubicBezTo>
                  <a:cubicBezTo>
                    <a:pt x="9" y="387"/>
                    <a:pt x="6" y="391"/>
                    <a:pt x="6" y="391"/>
                  </a:cubicBezTo>
                  <a:cubicBezTo>
                    <a:pt x="9" y="391"/>
                    <a:pt x="9" y="391"/>
                    <a:pt x="9" y="391"/>
                  </a:cubicBezTo>
                  <a:cubicBezTo>
                    <a:pt x="11" y="389"/>
                    <a:pt x="11" y="389"/>
                    <a:pt x="11" y="389"/>
                  </a:cubicBezTo>
                  <a:cubicBezTo>
                    <a:pt x="11" y="383"/>
                    <a:pt x="11" y="383"/>
                    <a:pt x="11" y="383"/>
                  </a:cubicBezTo>
                  <a:cubicBezTo>
                    <a:pt x="10" y="376"/>
                    <a:pt x="10" y="376"/>
                    <a:pt x="10" y="376"/>
                  </a:cubicBezTo>
                  <a:lnTo>
                    <a:pt x="8" y="378"/>
                  </a:lnTo>
                  <a:close/>
                  <a:moveTo>
                    <a:pt x="314" y="0"/>
                  </a:moveTo>
                  <a:cubicBezTo>
                    <a:pt x="246" y="0"/>
                    <a:pt x="246" y="0"/>
                    <a:pt x="246" y="0"/>
                  </a:cubicBezTo>
                  <a:cubicBezTo>
                    <a:pt x="244" y="3"/>
                    <a:pt x="246" y="7"/>
                    <a:pt x="246" y="7"/>
                  </a:cubicBezTo>
                  <a:cubicBezTo>
                    <a:pt x="241" y="9"/>
                    <a:pt x="241" y="9"/>
                    <a:pt x="241" y="9"/>
                  </a:cubicBezTo>
                  <a:cubicBezTo>
                    <a:pt x="243" y="11"/>
                    <a:pt x="243" y="11"/>
                    <a:pt x="243" y="11"/>
                  </a:cubicBezTo>
                  <a:cubicBezTo>
                    <a:pt x="248" y="7"/>
                    <a:pt x="248" y="7"/>
                    <a:pt x="248" y="7"/>
                  </a:cubicBezTo>
                  <a:cubicBezTo>
                    <a:pt x="248" y="4"/>
                    <a:pt x="248" y="4"/>
                    <a:pt x="248" y="4"/>
                  </a:cubicBezTo>
                  <a:cubicBezTo>
                    <a:pt x="253" y="2"/>
                    <a:pt x="253" y="2"/>
                    <a:pt x="253" y="2"/>
                  </a:cubicBezTo>
                  <a:cubicBezTo>
                    <a:pt x="249" y="6"/>
                    <a:pt x="249" y="6"/>
                    <a:pt x="249" y="6"/>
                  </a:cubicBezTo>
                  <a:cubicBezTo>
                    <a:pt x="254" y="10"/>
                    <a:pt x="254" y="10"/>
                    <a:pt x="254" y="10"/>
                  </a:cubicBezTo>
                  <a:cubicBezTo>
                    <a:pt x="253" y="14"/>
                    <a:pt x="253" y="14"/>
                    <a:pt x="253" y="14"/>
                  </a:cubicBezTo>
                  <a:cubicBezTo>
                    <a:pt x="256" y="16"/>
                    <a:pt x="256" y="16"/>
                    <a:pt x="256" y="16"/>
                  </a:cubicBezTo>
                  <a:cubicBezTo>
                    <a:pt x="268" y="3"/>
                    <a:pt x="268" y="3"/>
                    <a:pt x="268" y="3"/>
                  </a:cubicBezTo>
                  <a:cubicBezTo>
                    <a:pt x="271" y="5"/>
                    <a:pt x="271" y="5"/>
                    <a:pt x="271" y="5"/>
                  </a:cubicBezTo>
                  <a:cubicBezTo>
                    <a:pt x="256" y="18"/>
                    <a:pt x="256" y="18"/>
                    <a:pt x="256" y="18"/>
                  </a:cubicBezTo>
                  <a:cubicBezTo>
                    <a:pt x="252" y="19"/>
                    <a:pt x="252" y="19"/>
                    <a:pt x="252" y="19"/>
                  </a:cubicBezTo>
                  <a:cubicBezTo>
                    <a:pt x="249" y="12"/>
                    <a:pt x="249" y="12"/>
                    <a:pt x="249" y="12"/>
                  </a:cubicBezTo>
                  <a:cubicBezTo>
                    <a:pt x="244" y="13"/>
                    <a:pt x="244" y="13"/>
                    <a:pt x="244" y="13"/>
                  </a:cubicBezTo>
                  <a:cubicBezTo>
                    <a:pt x="243" y="15"/>
                    <a:pt x="243" y="15"/>
                    <a:pt x="243" y="15"/>
                  </a:cubicBezTo>
                  <a:cubicBezTo>
                    <a:pt x="243" y="15"/>
                    <a:pt x="239" y="15"/>
                    <a:pt x="239" y="17"/>
                  </a:cubicBezTo>
                  <a:cubicBezTo>
                    <a:pt x="239" y="18"/>
                    <a:pt x="235" y="26"/>
                    <a:pt x="231" y="26"/>
                  </a:cubicBezTo>
                  <a:cubicBezTo>
                    <a:pt x="228" y="27"/>
                    <a:pt x="222" y="31"/>
                    <a:pt x="222" y="31"/>
                  </a:cubicBezTo>
                  <a:cubicBezTo>
                    <a:pt x="224" y="33"/>
                    <a:pt x="224" y="33"/>
                    <a:pt x="224" y="33"/>
                  </a:cubicBezTo>
                  <a:cubicBezTo>
                    <a:pt x="224" y="33"/>
                    <a:pt x="216" y="37"/>
                    <a:pt x="221" y="41"/>
                  </a:cubicBezTo>
                  <a:cubicBezTo>
                    <a:pt x="224" y="43"/>
                    <a:pt x="231" y="32"/>
                    <a:pt x="231" y="32"/>
                  </a:cubicBezTo>
                  <a:cubicBezTo>
                    <a:pt x="242" y="27"/>
                    <a:pt x="242" y="27"/>
                    <a:pt x="242" y="27"/>
                  </a:cubicBezTo>
                  <a:cubicBezTo>
                    <a:pt x="233" y="34"/>
                    <a:pt x="233" y="34"/>
                    <a:pt x="233" y="34"/>
                  </a:cubicBezTo>
                  <a:cubicBezTo>
                    <a:pt x="238" y="37"/>
                    <a:pt x="238" y="37"/>
                    <a:pt x="238" y="37"/>
                  </a:cubicBezTo>
                  <a:cubicBezTo>
                    <a:pt x="238" y="37"/>
                    <a:pt x="232" y="38"/>
                    <a:pt x="228" y="41"/>
                  </a:cubicBezTo>
                  <a:cubicBezTo>
                    <a:pt x="223" y="43"/>
                    <a:pt x="226" y="48"/>
                    <a:pt x="226" y="48"/>
                  </a:cubicBezTo>
                  <a:cubicBezTo>
                    <a:pt x="223" y="49"/>
                    <a:pt x="223" y="49"/>
                    <a:pt x="223" y="49"/>
                  </a:cubicBezTo>
                  <a:cubicBezTo>
                    <a:pt x="219" y="46"/>
                    <a:pt x="219" y="46"/>
                    <a:pt x="219" y="46"/>
                  </a:cubicBezTo>
                  <a:cubicBezTo>
                    <a:pt x="215" y="48"/>
                    <a:pt x="215" y="48"/>
                    <a:pt x="215" y="48"/>
                  </a:cubicBezTo>
                  <a:cubicBezTo>
                    <a:pt x="215" y="48"/>
                    <a:pt x="219" y="54"/>
                    <a:pt x="221" y="56"/>
                  </a:cubicBezTo>
                  <a:cubicBezTo>
                    <a:pt x="222" y="58"/>
                    <a:pt x="231" y="50"/>
                    <a:pt x="231" y="50"/>
                  </a:cubicBezTo>
                  <a:cubicBezTo>
                    <a:pt x="226" y="59"/>
                    <a:pt x="226" y="59"/>
                    <a:pt x="226" y="59"/>
                  </a:cubicBezTo>
                  <a:cubicBezTo>
                    <a:pt x="221" y="62"/>
                    <a:pt x="221" y="62"/>
                    <a:pt x="221" y="62"/>
                  </a:cubicBezTo>
                  <a:cubicBezTo>
                    <a:pt x="213" y="50"/>
                    <a:pt x="213" y="50"/>
                    <a:pt x="213" y="50"/>
                  </a:cubicBezTo>
                  <a:cubicBezTo>
                    <a:pt x="204" y="58"/>
                    <a:pt x="204" y="58"/>
                    <a:pt x="204" y="58"/>
                  </a:cubicBezTo>
                  <a:cubicBezTo>
                    <a:pt x="207" y="61"/>
                    <a:pt x="207" y="61"/>
                    <a:pt x="207" y="61"/>
                  </a:cubicBezTo>
                  <a:cubicBezTo>
                    <a:pt x="200" y="59"/>
                    <a:pt x="200" y="59"/>
                    <a:pt x="200" y="59"/>
                  </a:cubicBezTo>
                  <a:cubicBezTo>
                    <a:pt x="198" y="62"/>
                    <a:pt x="198" y="62"/>
                    <a:pt x="198" y="62"/>
                  </a:cubicBezTo>
                  <a:cubicBezTo>
                    <a:pt x="203" y="65"/>
                    <a:pt x="203" y="65"/>
                    <a:pt x="203" y="65"/>
                  </a:cubicBezTo>
                  <a:cubicBezTo>
                    <a:pt x="198" y="66"/>
                    <a:pt x="198" y="66"/>
                    <a:pt x="198" y="66"/>
                  </a:cubicBezTo>
                  <a:cubicBezTo>
                    <a:pt x="198" y="66"/>
                    <a:pt x="189" y="76"/>
                    <a:pt x="188" y="77"/>
                  </a:cubicBezTo>
                  <a:cubicBezTo>
                    <a:pt x="188" y="78"/>
                    <a:pt x="191" y="81"/>
                    <a:pt x="191" y="81"/>
                  </a:cubicBezTo>
                  <a:cubicBezTo>
                    <a:pt x="184" y="80"/>
                    <a:pt x="184" y="80"/>
                    <a:pt x="184" y="80"/>
                  </a:cubicBezTo>
                  <a:cubicBezTo>
                    <a:pt x="182" y="89"/>
                    <a:pt x="182" y="89"/>
                    <a:pt x="182" y="89"/>
                  </a:cubicBezTo>
                  <a:cubicBezTo>
                    <a:pt x="182" y="89"/>
                    <a:pt x="188" y="89"/>
                    <a:pt x="188" y="91"/>
                  </a:cubicBezTo>
                  <a:cubicBezTo>
                    <a:pt x="188" y="93"/>
                    <a:pt x="179" y="95"/>
                    <a:pt x="174" y="96"/>
                  </a:cubicBezTo>
                  <a:cubicBezTo>
                    <a:pt x="169" y="98"/>
                    <a:pt x="169" y="108"/>
                    <a:pt x="169" y="108"/>
                  </a:cubicBezTo>
                  <a:cubicBezTo>
                    <a:pt x="169" y="108"/>
                    <a:pt x="184" y="100"/>
                    <a:pt x="183" y="105"/>
                  </a:cubicBezTo>
                  <a:cubicBezTo>
                    <a:pt x="183" y="109"/>
                    <a:pt x="176" y="108"/>
                    <a:pt x="176" y="108"/>
                  </a:cubicBezTo>
                  <a:cubicBezTo>
                    <a:pt x="177" y="111"/>
                    <a:pt x="177" y="111"/>
                    <a:pt x="177" y="111"/>
                  </a:cubicBezTo>
                  <a:cubicBezTo>
                    <a:pt x="182" y="113"/>
                    <a:pt x="182" y="113"/>
                    <a:pt x="182" y="113"/>
                  </a:cubicBezTo>
                  <a:cubicBezTo>
                    <a:pt x="179" y="116"/>
                    <a:pt x="179" y="116"/>
                    <a:pt x="179" y="116"/>
                  </a:cubicBezTo>
                  <a:cubicBezTo>
                    <a:pt x="181" y="120"/>
                    <a:pt x="181" y="120"/>
                    <a:pt x="181" y="120"/>
                  </a:cubicBezTo>
                  <a:cubicBezTo>
                    <a:pt x="198" y="111"/>
                    <a:pt x="198" y="111"/>
                    <a:pt x="198" y="111"/>
                  </a:cubicBezTo>
                  <a:cubicBezTo>
                    <a:pt x="198" y="111"/>
                    <a:pt x="202" y="108"/>
                    <a:pt x="203" y="107"/>
                  </a:cubicBezTo>
                  <a:cubicBezTo>
                    <a:pt x="205" y="106"/>
                    <a:pt x="206" y="104"/>
                    <a:pt x="209" y="103"/>
                  </a:cubicBezTo>
                  <a:cubicBezTo>
                    <a:pt x="211" y="103"/>
                    <a:pt x="213" y="99"/>
                    <a:pt x="213" y="96"/>
                  </a:cubicBezTo>
                  <a:cubicBezTo>
                    <a:pt x="213" y="93"/>
                    <a:pt x="202" y="98"/>
                    <a:pt x="202" y="98"/>
                  </a:cubicBezTo>
                  <a:cubicBezTo>
                    <a:pt x="202" y="98"/>
                    <a:pt x="209" y="93"/>
                    <a:pt x="212" y="91"/>
                  </a:cubicBezTo>
                  <a:cubicBezTo>
                    <a:pt x="214" y="90"/>
                    <a:pt x="215" y="85"/>
                    <a:pt x="221" y="85"/>
                  </a:cubicBezTo>
                  <a:cubicBezTo>
                    <a:pt x="225" y="85"/>
                    <a:pt x="226" y="89"/>
                    <a:pt x="226" y="89"/>
                  </a:cubicBezTo>
                  <a:cubicBezTo>
                    <a:pt x="215" y="94"/>
                    <a:pt x="215" y="94"/>
                    <a:pt x="215" y="94"/>
                  </a:cubicBezTo>
                  <a:cubicBezTo>
                    <a:pt x="214" y="97"/>
                    <a:pt x="214" y="97"/>
                    <a:pt x="214" y="97"/>
                  </a:cubicBezTo>
                  <a:cubicBezTo>
                    <a:pt x="214" y="97"/>
                    <a:pt x="223" y="97"/>
                    <a:pt x="224" y="100"/>
                  </a:cubicBezTo>
                  <a:cubicBezTo>
                    <a:pt x="224" y="104"/>
                    <a:pt x="214" y="106"/>
                    <a:pt x="211" y="107"/>
                  </a:cubicBezTo>
                  <a:cubicBezTo>
                    <a:pt x="208" y="107"/>
                    <a:pt x="203" y="112"/>
                    <a:pt x="202" y="115"/>
                  </a:cubicBezTo>
                  <a:cubicBezTo>
                    <a:pt x="202" y="119"/>
                    <a:pt x="206" y="113"/>
                    <a:pt x="208" y="114"/>
                  </a:cubicBezTo>
                  <a:cubicBezTo>
                    <a:pt x="209" y="116"/>
                    <a:pt x="206" y="117"/>
                    <a:pt x="205" y="119"/>
                  </a:cubicBezTo>
                  <a:cubicBezTo>
                    <a:pt x="203" y="121"/>
                    <a:pt x="208" y="122"/>
                    <a:pt x="208" y="122"/>
                  </a:cubicBezTo>
                  <a:cubicBezTo>
                    <a:pt x="205" y="124"/>
                    <a:pt x="205" y="124"/>
                    <a:pt x="205" y="124"/>
                  </a:cubicBezTo>
                  <a:cubicBezTo>
                    <a:pt x="205" y="124"/>
                    <a:pt x="194" y="121"/>
                    <a:pt x="188" y="123"/>
                  </a:cubicBezTo>
                  <a:cubicBezTo>
                    <a:pt x="181" y="125"/>
                    <a:pt x="187" y="130"/>
                    <a:pt x="187" y="130"/>
                  </a:cubicBezTo>
                  <a:cubicBezTo>
                    <a:pt x="180" y="129"/>
                    <a:pt x="180" y="129"/>
                    <a:pt x="180" y="129"/>
                  </a:cubicBezTo>
                  <a:cubicBezTo>
                    <a:pt x="175" y="131"/>
                    <a:pt x="175" y="131"/>
                    <a:pt x="175" y="131"/>
                  </a:cubicBezTo>
                  <a:cubicBezTo>
                    <a:pt x="180" y="123"/>
                    <a:pt x="180" y="123"/>
                    <a:pt x="180" y="123"/>
                  </a:cubicBezTo>
                  <a:cubicBezTo>
                    <a:pt x="175" y="109"/>
                    <a:pt x="175" y="109"/>
                    <a:pt x="175" y="109"/>
                  </a:cubicBezTo>
                  <a:cubicBezTo>
                    <a:pt x="167" y="112"/>
                    <a:pt x="167" y="112"/>
                    <a:pt x="167" y="112"/>
                  </a:cubicBezTo>
                  <a:cubicBezTo>
                    <a:pt x="166" y="114"/>
                    <a:pt x="166" y="114"/>
                    <a:pt x="166" y="114"/>
                  </a:cubicBezTo>
                  <a:cubicBezTo>
                    <a:pt x="158" y="117"/>
                    <a:pt x="158" y="117"/>
                    <a:pt x="158" y="117"/>
                  </a:cubicBezTo>
                  <a:cubicBezTo>
                    <a:pt x="157" y="121"/>
                    <a:pt x="157" y="121"/>
                    <a:pt x="157" y="121"/>
                  </a:cubicBezTo>
                  <a:cubicBezTo>
                    <a:pt x="164" y="122"/>
                    <a:pt x="164" y="122"/>
                    <a:pt x="164" y="122"/>
                  </a:cubicBezTo>
                  <a:cubicBezTo>
                    <a:pt x="157" y="123"/>
                    <a:pt x="157" y="123"/>
                    <a:pt x="157" y="123"/>
                  </a:cubicBezTo>
                  <a:cubicBezTo>
                    <a:pt x="156" y="127"/>
                    <a:pt x="156" y="127"/>
                    <a:pt x="156" y="127"/>
                  </a:cubicBezTo>
                  <a:cubicBezTo>
                    <a:pt x="162" y="128"/>
                    <a:pt x="162" y="128"/>
                    <a:pt x="162" y="128"/>
                  </a:cubicBezTo>
                  <a:cubicBezTo>
                    <a:pt x="150" y="130"/>
                    <a:pt x="150" y="130"/>
                    <a:pt x="150" y="130"/>
                  </a:cubicBezTo>
                  <a:cubicBezTo>
                    <a:pt x="155" y="123"/>
                    <a:pt x="155" y="123"/>
                    <a:pt x="155" y="123"/>
                  </a:cubicBezTo>
                  <a:cubicBezTo>
                    <a:pt x="153" y="121"/>
                    <a:pt x="153" y="121"/>
                    <a:pt x="153" y="121"/>
                  </a:cubicBezTo>
                  <a:cubicBezTo>
                    <a:pt x="147" y="125"/>
                    <a:pt x="147" y="125"/>
                    <a:pt x="147" y="125"/>
                  </a:cubicBezTo>
                  <a:cubicBezTo>
                    <a:pt x="145" y="123"/>
                    <a:pt x="145" y="123"/>
                    <a:pt x="145" y="123"/>
                  </a:cubicBezTo>
                  <a:cubicBezTo>
                    <a:pt x="141" y="125"/>
                    <a:pt x="141" y="125"/>
                    <a:pt x="141" y="125"/>
                  </a:cubicBezTo>
                  <a:cubicBezTo>
                    <a:pt x="145" y="129"/>
                    <a:pt x="145" y="129"/>
                    <a:pt x="145" y="129"/>
                  </a:cubicBezTo>
                  <a:cubicBezTo>
                    <a:pt x="138" y="129"/>
                    <a:pt x="138" y="129"/>
                    <a:pt x="138" y="129"/>
                  </a:cubicBezTo>
                  <a:cubicBezTo>
                    <a:pt x="134" y="132"/>
                    <a:pt x="134" y="132"/>
                    <a:pt x="134" y="132"/>
                  </a:cubicBezTo>
                  <a:cubicBezTo>
                    <a:pt x="139" y="138"/>
                    <a:pt x="139" y="138"/>
                    <a:pt x="139" y="138"/>
                  </a:cubicBezTo>
                  <a:cubicBezTo>
                    <a:pt x="143" y="139"/>
                    <a:pt x="143" y="139"/>
                    <a:pt x="143" y="139"/>
                  </a:cubicBezTo>
                  <a:cubicBezTo>
                    <a:pt x="138" y="140"/>
                    <a:pt x="138" y="140"/>
                    <a:pt x="138" y="140"/>
                  </a:cubicBezTo>
                  <a:cubicBezTo>
                    <a:pt x="135" y="143"/>
                    <a:pt x="135" y="143"/>
                    <a:pt x="135" y="143"/>
                  </a:cubicBezTo>
                  <a:cubicBezTo>
                    <a:pt x="126" y="142"/>
                    <a:pt x="126" y="142"/>
                    <a:pt x="126" y="142"/>
                  </a:cubicBezTo>
                  <a:cubicBezTo>
                    <a:pt x="126" y="146"/>
                    <a:pt x="126" y="146"/>
                    <a:pt x="126" y="146"/>
                  </a:cubicBezTo>
                  <a:cubicBezTo>
                    <a:pt x="132" y="154"/>
                    <a:pt x="132" y="154"/>
                    <a:pt x="132" y="154"/>
                  </a:cubicBezTo>
                  <a:cubicBezTo>
                    <a:pt x="138" y="152"/>
                    <a:pt x="138" y="152"/>
                    <a:pt x="138" y="152"/>
                  </a:cubicBezTo>
                  <a:cubicBezTo>
                    <a:pt x="139" y="153"/>
                    <a:pt x="139" y="153"/>
                    <a:pt x="139" y="153"/>
                  </a:cubicBezTo>
                  <a:cubicBezTo>
                    <a:pt x="132" y="157"/>
                    <a:pt x="132" y="157"/>
                    <a:pt x="132" y="157"/>
                  </a:cubicBezTo>
                  <a:cubicBezTo>
                    <a:pt x="137" y="159"/>
                    <a:pt x="137" y="159"/>
                    <a:pt x="137" y="159"/>
                  </a:cubicBezTo>
                  <a:cubicBezTo>
                    <a:pt x="135" y="160"/>
                    <a:pt x="135" y="160"/>
                    <a:pt x="135" y="160"/>
                  </a:cubicBezTo>
                  <a:cubicBezTo>
                    <a:pt x="130" y="158"/>
                    <a:pt x="130" y="158"/>
                    <a:pt x="130" y="158"/>
                  </a:cubicBezTo>
                  <a:cubicBezTo>
                    <a:pt x="129" y="152"/>
                    <a:pt x="129" y="152"/>
                    <a:pt x="129" y="152"/>
                  </a:cubicBezTo>
                  <a:cubicBezTo>
                    <a:pt x="123" y="143"/>
                    <a:pt x="123" y="143"/>
                    <a:pt x="123" y="143"/>
                  </a:cubicBezTo>
                  <a:cubicBezTo>
                    <a:pt x="114" y="148"/>
                    <a:pt x="114" y="148"/>
                    <a:pt x="114" y="148"/>
                  </a:cubicBezTo>
                  <a:cubicBezTo>
                    <a:pt x="116" y="149"/>
                    <a:pt x="116" y="149"/>
                    <a:pt x="116" y="149"/>
                  </a:cubicBezTo>
                  <a:cubicBezTo>
                    <a:pt x="118" y="149"/>
                    <a:pt x="118" y="149"/>
                    <a:pt x="118" y="149"/>
                  </a:cubicBezTo>
                  <a:cubicBezTo>
                    <a:pt x="123" y="154"/>
                    <a:pt x="123" y="154"/>
                    <a:pt x="123" y="154"/>
                  </a:cubicBezTo>
                  <a:cubicBezTo>
                    <a:pt x="123" y="161"/>
                    <a:pt x="123" y="161"/>
                    <a:pt x="123" y="161"/>
                  </a:cubicBezTo>
                  <a:cubicBezTo>
                    <a:pt x="132" y="168"/>
                    <a:pt x="132" y="168"/>
                    <a:pt x="132" y="168"/>
                  </a:cubicBezTo>
                  <a:cubicBezTo>
                    <a:pt x="133" y="170"/>
                    <a:pt x="133" y="170"/>
                    <a:pt x="133" y="170"/>
                  </a:cubicBezTo>
                  <a:cubicBezTo>
                    <a:pt x="122" y="162"/>
                    <a:pt x="122" y="162"/>
                    <a:pt x="122" y="162"/>
                  </a:cubicBezTo>
                  <a:cubicBezTo>
                    <a:pt x="122" y="153"/>
                    <a:pt x="122" y="153"/>
                    <a:pt x="122" y="153"/>
                  </a:cubicBezTo>
                  <a:cubicBezTo>
                    <a:pt x="113" y="153"/>
                    <a:pt x="113" y="153"/>
                    <a:pt x="113" y="153"/>
                  </a:cubicBezTo>
                  <a:cubicBezTo>
                    <a:pt x="111" y="156"/>
                    <a:pt x="111" y="156"/>
                    <a:pt x="111" y="156"/>
                  </a:cubicBezTo>
                  <a:cubicBezTo>
                    <a:pt x="112" y="151"/>
                    <a:pt x="112" y="151"/>
                    <a:pt x="112" y="151"/>
                  </a:cubicBezTo>
                  <a:cubicBezTo>
                    <a:pt x="108" y="151"/>
                    <a:pt x="108" y="151"/>
                    <a:pt x="108" y="151"/>
                  </a:cubicBezTo>
                  <a:cubicBezTo>
                    <a:pt x="107" y="154"/>
                    <a:pt x="107" y="154"/>
                    <a:pt x="107" y="154"/>
                  </a:cubicBezTo>
                  <a:cubicBezTo>
                    <a:pt x="101" y="155"/>
                    <a:pt x="101" y="155"/>
                    <a:pt x="101" y="155"/>
                  </a:cubicBezTo>
                  <a:cubicBezTo>
                    <a:pt x="96" y="148"/>
                    <a:pt x="96" y="148"/>
                    <a:pt x="96" y="148"/>
                  </a:cubicBezTo>
                  <a:cubicBezTo>
                    <a:pt x="96" y="148"/>
                    <a:pt x="92" y="148"/>
                    <a:pt x="85" y="153"/>
                  </a:cubicBezTo>
                  <a:cubicBezTo>
                    <a:pt x="80" y="158"/>
                    <a:pt x="93" y="158"/>
                    <a:pt x="94" y="160"/>
                  </a:cubicBezTo>
                  <a:cubicBezTo>
                    <a:pt x="94" y="162"/>
                    <a:pt x="91" y="161"/>
                    <a:pt x="88" y="161"/>
                  </a:cubicBezTo>
                  <a:cubicBezTo>
                    <a:pt x="83" y="162"/>
                    <a:pt x="87" y="168"/>
                    <a:pt x="87" y="168"/>
                  </a:cubicBezTo>
                  <a:cubicBezTo>
                    <a:pt x="87" y="168"/>
                    <a:pt x="104" y="162"/>
                    <a:pt x="105" y="164"/>
                  </a:cubicBezTo>
                  <a:cubicBezTo>
                    <a:pt x="106" y="166"/>
                    <a:pt x="99" y="166"/>
                    <a:pt x="99" y="166"/>
                  </a:cubicBezTo>
                  <a:cubicBezTo>
                    <a:pt x="99" y="169"/>
                    <a:pt x="99" y="169"/>
                    <a:pt x="99" y="169"/>
                  </a:cubicBezTo>
                  <a:cubicBezTo>
                    <a:pt x="99" y="169"/>
                    <a:pt x="108" y="166"/>
                    <a:pt x="113" y="164"/>
                  </a:cubicBezTo>
                  <a:cubicBezTo>
                    <a:pt x="118" y="164"/>
                    <a:pt x="122" y="170"/>
                    <a:pt x="122" y="170"/>
                  </a:cubicBezTo>
                  <a:cubicBezTo>
                    <a:pt x="122" y="170"/>
                    <a:pt x="117" y="167"/>
                    <a:pt x="114" y="166"/>
                  </a:cubicBezTo>
                  <a:cubicBezTo>
                    <a:pt x="112" y="166"/>
                    <a:pt x="104" y="169"/>
                    <a:pt x="104" y="169"/>
                  </a:cubicBezTo>
                  <a:cubicBezTo>
                    <a:pt x="104" y="174"/>
                    <a:pt x="104" y="174"/>
                    <a:pt x="104" y="174"/>
                  </a:cubicBezTo>
                  <a:cubicBezTo>
                    <a:pt x="102" y="172"/>
                    <a:pt x="102" y="172"/>
                    <a:pt x="102" y="172"/>
                  </a:cubicBezTo>
                  <a:cubicBezTo>
                    <a:pt x="100" y="173"/>
                    <a:pt x="100" y="173"/>
                    <a:pt x="100" y="173"/>
                  </a:cubicBezTo>
                  <a:cubicBezTo>
                    <a:pt x="102" y="177"/>
                    <a:pt x="102" y="177"/>
                    <a:pt x="102" y="177"/>
                  </a:cubicBezTo>
                  <a:cubicBezTo>
                    <a:pt x="108" y="177"/>
                    <a:pt x="108" y="177"/>
                    <a:pt x="108" y="177"/>
                  </a:cubicBezTo>
                  <a:cubicBezTo>
                    <a:pt x="104" y="182"/>
                    <a:pt x="104" y="182"/>
                    <a:pt x="104" y="182"/>
                  </a:cubicBezTo>
                  <a:cubicBezTo>
                    <a:pt x="96" y="175"/>
                    <a:pt x="96" y="175"/>
                    <a:pt x="96" y="175"/>
                  </a:cubicBezTo>
                  <a:cubicBezTo>
                    <a:pt x="92" y="173"/>
                    <a:pt x="92" y="173"/>
                    <a:pt x="92" y="173"/>
                  </a:cubicBezTo>
                  <a:cubicBezTo>
                    <a:pt x="92" y="176"/>
                    <a:pt x="92" y="176"/>
                    <a:pt x="92" y="176"/>
                  </a:cubicBezTo>
                  <a:cubicBezTo>
                    <a:pt x="92" y="176"/>
                    <a:pt x="90" y="172"/>
                    <a:pt x="87" y="171"/>
                  </a:cubicBezTo>
                  <a:cubicBezTo>
                    <a:pt x="83" y="170"/>
                    <a:pt x="83" y="174"/>
                    <a:pt x="83" y="174"/>
                  </a:cubicBezTo>
                  <a:cubicBezTo>
                    <a:pt x="83" y="174"/>
                    <a:pt x="81" y="172"/>
                    <a:pt x="80" y="171"/>
                  </a:cubicBezTo>
                  <a:cubicBezTo>
                    <a:pt x="78" y="171"/>
                    <a:pt x="74" y="174"/>
                    <a:pt x="74" y="174"/>
                  </a:cubicBezTo>
                  <a:cubicBezTo>
                    <a:pt x="74" y="174"/>
                    <a:pt x="72" y="173"/>
                    <a:pt x="69" y="172"/>
                  </a:cubicBezTo>
                  <a:cubicBezTo>
                    <a:pt x="66" y="172"/>
                    <a:pt x="65" y="175"/>
                    <a:pt x="63" y="178"/>
                  </a:cubicBezTo>
                  <a:cubicBezTo>
                    <a:pt x="62" y="180"/>
                    <a:pt x="74" y="177"/>
                    <a:pt x="74" y="177"/>
                  </a:cubicBezTo>
                  <a:cubicBezTo>
                    <a:pt x="74" y="177"/>
                    <a:pt x="82" y="183"/>
                    <a:pt x="84" y="185"/>
                  </a:cubicBezTo>
                  <a:cubicBezTo>
                    <a:pt x="85" y="186"/>
                    <a:pt x="84" y="191"/>
                    <a:pt x="84" y="191"/>
                  </a:cubicBezTo>
                  <a:cubicBezTo>
                    <a:pt x="87" y="194"/>
                    <a:pt x="87" y="194"/>
                    <a:pt x="87" y="194"/>
                  </a:cubicBezTo>
                  <a:cubicBezTo>
                    <a:pt x="92" y="195"/>
                    <a:pt x="92" y="195"/>
                    <a:pt x="92" y="195"/>
                  </a:cubicBezTo>
                  <a:cubicBezTo>
                    <a:pt x="94" y="194"/>
                    <a:pt x="94" y="194"/>
                    <a:pt x="94" y="194"/>
                  </a:cubicBezTo>
                  <a:cubicBezTo>
                    <a:pt x="93" y="196"/>
                    <a:pt x="93" y="196"/>
                    <a:pt x="93" y="196"/>
                  </a:cubicBezTo>
                  <a:cubicBezTo>
                    <a:pt x="85" y="196"/>
                    <a:pt x="85" y="196"/>
                    <a:pt x="85" y="196"/>
                  </a:cubicBezTo>
                  <a:cubicBezTo>
                    <a:pt x="87" y="199"/>
                    <a:pt x="87" y="199"/>
                    <a:pt x="87" y="199"/>
                  </a:cubicBezTo>
                  <a:cubicBezTo>
                    <a:pt x="83" y="205"/>
                    <a:pt x="83" y="205"/>
                    <a:pt x="83" y="205"/>
                  </a:cubicBezTo>
                  <a:cubicBezTo>
                    <a:pt x="85" y="207"/>
                    <a:pt x="85" y="207"/>
                    <a:pt x="85" y="207"/>
                  </a:cubicBezTo>
                  <a:cubicBezTo>
                    <a:pt x="80" y="206"/>
                    <a:pt x="80" y="206"/>
                    <a:pt x="80" y="206"/>
                  </a:cubicBezTo>
                  <a:cubicBezTo>
                    <a:pt x="84" y="198"/>
                    <a:pt x="84" y="198"/>
                    <a:pt x="84" y="198"/>
                  </a:cubicBezTo>
                  <a:cubicBezTo>
                    <a:pt x="82" y="193"/>
                    <a:pt x="82" y="193"/>
                    <a:pt x="82" y="193"/>
                  </a:cubicBezTo>
                  <a:cubicBezTo>
                    <a:pt x="82" y="185"/>
                    <a:pt x="82" y="185"/>
                    <a:pt x="82" y="185"/>
                  </a:cubicBezTo>
                  <a:cubicBezTo>
                    <a:pt x="73" y="184"/>
                    <a:pt x="73" y="184"/>
                    <a:pt x="73" y="184"/>
                  </a:cubicBezTo>
                  <a:cubicBezTo>
                    <a:pt x="73" y="188"/>
                    <a:pt x="73" y="188"/>
                    <a:pt x="73" y="188"/>
                  </a:cubicBezTo>
                  <a:cubicBezTo>
                    <a:pt x="69" y="186"/>
                    <a:pt x="69" y="186"/>
                    <a:pt x="69" y="186"/>
                  </a:cubicBezTo>
                  <a:cubicBezTo>
                    <a:pt x="66" y="186"/>
                    <a:pt x="66" y="186"/>
                    <a:pt x="66" y="186"/>
                  </a:cubicBezTo>
                  <a:cubicBezTo>
                    <a:pt x="72" y="202"/>
                    <a:pt x="72" y="202"/>
                    <a:pt x="72" y="202"/>
                  </a:cubicBezTo>
                  <a:cubicBezTo>
                    <a:pt x="71" y="204"/>
                    <a:pt x="71" y="204"/>
                    <a:pt x="71" y="204"/>
                  </a:cubicBezTo>
                  <a:cubicBezTo>
                    <a:pt x="68" y="198"/>
                    <a:pt x="68" y="198"/>
                    <a:pt x="68" y="198"/>
                  </a:cubicBezTo>
                  <a:cubicBezTo>
                    <a:pt x="65" y="193"/>
                    <a:pt x="65" y="193"/>
                    <a:pt x="65" y="193"/>
                  </a:cubicBezTo>
                  <a:cubicBezTo>
                    <a:pt x="65" y="193"/>
                    <a:pt x="66" y="189"/>
                    <a:pt x="63" y="188"/>
                  </a:cubicBezTo>
                  <a:cubicBezTo>
                    <a:pt x="61" y="187"/>
                    <a:pt x="52" y="194"/>
                    <a:pt x="52" y="194"/>
                  </a:cubicBezTo>
                  <a:cubicBezTo>
                    <a:pt x="56" y="198"/>
                    <a:pt x="56" y="198"/>
                    <a:pt x="56" y="198"/>
                  </a:cubicBezTo>
                  <a:cubicBezTo>
                    <a:pt x="50" y="198"/>
                    <a:pt x="50" y="198"/>
                    <a:pt x="50" y="198"/>
                  </a:cubicBezTo>
                  <a:cubicBezTo>
                    <a:pt x="50" y="198"/>
                    <a:pt x="52" y="199"/>
                    <a:pt x="55" y="201"/>
                  </a:cubicBezTo>
                  <a:cubicBezTo>
                    <a:pt x="57" y="204"/>
                    <a:pt x="61" y="207"/>
                    <a:pt x="61" y="207"/>
                  </a:cubicBezTo>
                  <a:cubicBezTo>
                    <a:pt x="55" y="206"/>
                    <a:pt x="55" y="206"/>
                    <a:pt x="55" y="206"/>
                  </a:cubicBezTo>
                  <a:cubicBezTo>
                    <a:pt x="52" y="204"/>
                    <a:pt x="52" y="204"/>
                    <a:pt x="52" y="204"/>
                  </a:cubicBezTo>
                  <a:cubicBezTo>
                    <a:pt x="48" y="208"/>
                    <a:pt x="48" y="208"/>
                    <a:pt x="48" y="208"/>
                  </a:cubicBezTo>
                  <a:cubicBezTo>
                    <a:pt x="51" y="201"/>
                    <a:pt x="51" y="201"/>
                    <a:pt x="51" y="201"/>
                  </a:cubicBezTo>
                  <a:cubicBezTo>
                    <a:pt x="51" y="201"/>
                    <a:pt x="50" y="199"/>
                    <a:pt x="46" y="199"/>
                  </a:cubicBezTo>
                  <a:cubicBezTo>
                    <a:pt x="42" y="199"/>
                    <a:pt x="43" y="203"/>
                    <a:pt x="43" y="203"/>
                  </a:cubicBezTo>
                  <a:cubicBezTo>
                    <a:pt x="43" y="203"/>
                    <a:pt x="40" y="199"/>
                    <a:pt x="38" y="199"/>
                  </a:cubicBezTo>
                  <a:cubicBezTo>
                    <a:pt x="34" y="199"/>
                    <a:pt x="33" y="203"/>
                    <a:pt x="33" y="203"/>
                  </a:cubicBezTo>
                  <a:cubicBezTo>
                    <a:pt x="39" y="206"/>
                    <a:pt x="39" y="206"/>
                    <a:pt x="39" y="206"/>
                  </a:cubicBezTo>
                  <a:cubicBezTo>
                    <a:pt x="38" y="207"/>
                    <a:pt x="38" y="207"/>
                    <a:pt x="38" y="207"/>
                  </a:cubicBezTo>
                  <a:cubicBezTo>
                    <a:pt x="31" y="202"/>
                    <a:pt x="31" y="202"/>
                    <a:pt x="31" y="202"/>
                  </a:cubicBezTo>
                  <a:cubicBezTo>
                    <a:pt x="32" y="200"/>
                    <a:pt x="32" y="200"/>
                    <a:pt x="32" y="200"/>
                  </a:cubicBezTo>
                  <a:cubicBezTo>
                    <a:pt x="28" y="196"/>
                    <a:pt x="28" y="196"/>
                    <a:pt x="28" y="196"/>
                  </a:cubicBezTo>
                  <a:cubicBezTo>
                    <a:pt x="25" y="200"/>
                    <a:pt x="25" y="200"/>
                    <a:pt x="25" y="200"/>
                  </a:cubicBezTo>
                  <a:cubicBezTo>
                    <a:pt x="26" y="202"/>
                    <a:pt x="26" y="202"/>
                    <a:pt x="26" y="202"/>
                  </a:cubicBezTo>
                  <a:cubicBezTo>
                    <a:pt x="26" y="202"/>
                    <a:pt x="32" y="207"/>
                    <a:pt x="32" y="209"/>
                  </a:cubicBezTo>
                  <a:cubicBezTo>
                    <a:pt x="31" y="212"/>
                    <a:pt x="25" y="211"/>
                    <a:pt x="25" y="215"/>
                  </a:cubicBezTo>
                  <a:cubicBezTo>
                    <a:pt x="25" y="218"/>
                    <a:pt x="34" y="214"/>
                    <a:pt x="34" y="214"/>
                  </a:cubicBezTo>
                  <a:cubicBezTo>
                    <a:pt x="50" y="218"/>
                    <a:pt x="50" y="218"/>
                    <a:pt x="50" y="218"/>
                  </a:cubicBezTo>
                  <a:cubicBezTo>
                    <a:pt x="49" y="219"/>
                    <a:pt x="49" y="219"/>
                    <a:pt x="49" y="219"/>
                  </a:cubicBezTo>
                  <a:cubicBezTo>
                    <a:pt x="64" y="223"/>
                    <a:pt x="64" y="223"/>
                    <a:pt x="64" y="223"/>
                  </a:cubicBezTo>
                  <a:cubicBezTo>
                    <a:pt x="71" y="220"/>
                    <a:pt x="71" y="220"/>
                    <a:pt x="71" y="220"/>
                  </a:cubicBezTo>
                  <a:cubicBezTo>
                    <a:pt x="78" y="222"/>
                    <a:pt x="78" y="222"/>
                    <a:pt x="78" y="222"/>
                  </a:cubicBezTo>
                  <a:cubicBezTo>
                    <a:pt x="78" y="223"/>
                    <a:pt x="78" y="223"/>
                    <a:pt x="78" y="223"/>
                  </a:cubicBezTo>
                  <a:cubicBezTo>
                    <a:pt x="72" y="222"/>
                    <a:pt x="72" y="222"/>
                    <a:pt x="72" y="222"/>
                  </a:cubicBezTo>
                  <a:cubicBezTo>
                    <a:pt x="65" y="224"/>
                    <a:pt x="65" y="224"/>
                    <a:pt x="65" y="224"/>
                  </a:cubicBezTo>
                  <a:cubicBezTo>
                    <a:pt x="56" y="222"/>
                    <a:pt x="56" y="222"/>
                    <a:pt x="56" y="222"/>
                  </a:cubicBezTo>
                  <a:cubicBezTo>
                    <a:pt x="55" y="224"/>
                    <a:pt x="55" y="224"/>
                    <a:pt x="55" y="224"/>
                  </a:cubicBezTo>
                  <a:cubicBezTo>
                    <a:pt x="55" y="224"/>
                    <a:pt x="42" y="217"/>
                    <a:pt x="35" y="217"/>
                  </a:cubicBezTo>
                  <a:cubicBezTo>
                    <a:pt x="28" y="217"/>
                    <a:pt x="29" y="220"/>
                    <a:pt x="29" y="220"/>
                  </a:cubicBezTo>
                  <a:cubicBezTo>
                    <a:pt x="29" y="220"/>
                    <a:pt x="28" y="220"/>
                    <a:pt x="25" y="222"/>
                  </a:cubicBezTo>
                  <a:cubicBezTo>
                    <a:pt x="23" y="223"/>
                    <a:pt x="25" y="226"/>
                    <a:pt x="25" y="226"/>
                  </a:cubicBezTo>
                  <a:cubicBezTo>
                    <a:pt x="25" y="226"/>
                    <a:pt x="19" y="225"/>
                    <a:pt x="17" y="229"/>
                  </a:cubicBezTo>
                  <a:cubicBezTo>
                    <a:pt x="16" y="232"/>
                    <a:pt x="19" y="233"/>
                    <a:pt x="19" y="233"/>
                  </a:cubicBezTo>
                  <a:cubicBezTo>
                    <a:pt x="27" y="233"/>
                    <a:pt x="27" y="233"/>
                    <a:pt x="27" y="233"/>
                  </a:cubicBezTo>
                  <a:cubicBezTo>
                    <a:pt x="32" y="237"/>
                    <a:pt x="32" y="237"/>
                    <a:pt x="32" y="237"/>
                  </a:cubicBezTo>
                  <a:cubicBezTo>
                    <a:pt x="26" y="235"/>
                    <a:pt x="26" y="235"/>
                    <a:pt x="26" y="235"/>
                  </a:cubicBezTo>
                  <a:cubicBezTo>
                    <a:pt x="24" y="237"/>
                    <a:pt x="24" y="237"/>
                    <a:pt x="24" y="237"/>
                  </a:cubicBezTo>
                  <a:cubicBezTo>
                    <a:pt x="28" y="239"/>
                    <a:pt x="28" y="239"/>
                    <a:pt x="28" y="239"/>
                  </a:cubicBezTo>
                  <a:cubicBezTo>
                    <a:pt x="23" y="239"/>
                    <a:pt x="23" y="239"/>
                    <a:pt x="23" y="239"/>
                  </a:cubicBezTo>
                  <a:cubicBezTo>
                    <a:pt x="23" y="241"/>
                    <a:pt x="23" y="241"/>
                    <a:pt x="23" y="241"/>
                  </a:cubicBezTo>
                  <a:cubicBezTo>
                    <a:pt x="32" y="243"/>
                    <a:pt x="32" y="243"/>
                    <a:pt x="32" y="243"/>
                  </a:cubicBezTo>
                  <a:cubicBezTo>
                    <a:pt x="17" y="246"/>
                    <a:pt x="17" y="246"/>
                    <a:pt x="17" y="246"/>
                  </a:cubicBezTo>
                  <a:cubicBezTo>
                    <a:pt x="17" y="248"/>
                    <a:pt x="17" y="248"/>
                    <a:pt x="17" y="248"/>
                  </a:cubicBezTo>
                  <a:cubicBezTo>
                    <a:pt x="20" y="248"/>
                    <a:pt x="20" y="248"/>
                    <a:pt x="20" y="248"/>
                  </a:cubicBezTo>
                  <a:cubicBezTo>
                    <a:pt x="20" y="251"/>
                    <a:pt x="20" y="251"/>
                    <a:pt x="20" y="251"/>
                  </a:cubicBezTo>
                  <a:cubicBezTo>
                    <a:pt x="30" y="251"/>
                    <a:pt x="30" y="251"/>
                    <a:pt x="30" y="251"/>
                  </a:cubicBezTo>
                  <a:cubicBezTo>
                    <a:pt x="17" y="254"/>
                    <a:pt x="17" y="254"/>
                    <a:pt x="17" y="254"/>
                  </a:cubicBezTo>
                  <a:cubicBezTo>
                    <a:pt x="15" y="258"/>
                    <a:pt x="15" y="258"/>
                    <a:pt x="15" y="258"/>
                  </a:cubicBezTo>
                  <a:cubicBezTo>
                    <a:pt x="22" y="261"/>
                    <a:pt x="22" y="261"/>
                    <a:pt x="22" y="261"/>
                  </a:cubicBezTo>
                  <a:cubicBezTo>
                    <a:pt x="18" y="261"/>
                    <a:pt x="18" y="261"/>
                    <a:pt x="18" y="261"/>
                  </a:cubicBezTo>
                  <a:cubicBezTo>
                    <a:pt x="23" y="266"/>
                    <a:pt x="23" y="266"/>
                    <a:pt x="23" y="266"/>
                  </a:cubicBezTo>
                  <a:cubicBezTo>
                    <a:pt x="26" y="266"/>
                    <a:pt x="26" y="266"/>
                    <a:pt x="26" y="266"/>
                  </a:cubicBezTo>
                  <a:cubicBezTo>
                    <a:pt x="28" y="268"/>
                    <a:pt x="28" y="268"/>
                    <a:pt x="28" y="268"/>
                  </a:cubicBezTo>
                  <a:cubicBezTo>
                    <a:pt x="48" y="263"/>
                    <a:pt x="48" y="263"/>
                    <a:pt x="48" y="263"/>
                  </a:cubicBezTo>
                  <a:cubicBezTo>
                    <a:pt x="46" y="266"/>
                    <a:pt x="46" y="266"/>
                    <a:pt x="46" y="266"/>
                  </a:cubicBezTo>
                  <a:cubicBezTo>
                    <a:pt x="55" y="265"/>
                    <a:pt x="55" y="265"/>
                    <a:pt x="55" y="265"/>
                  </a:cubicBezTo>
                  <a:cubicBezTo>
                    <a:pt x="55" y="265"/>
                    <a:pt x="56" y="268"/>
                    <a:pt x="61" y="268"/>
                  </a:cubicBezTo>
                  <a:cubicBezTo>
                    <a:pt x="65" y="268"/>
                    <a:pt x="63" y="259"/>
                    <a:pt x="63" y="259"/>
                  </a:cubicBezTo>
                  <a:cubicBezTo>
                    <a:pt x="66" y="258"/>
                    <a:pt x="66" y="258"/>
                    <a:pt x="66" y="258"/>
                  </a:cubicBezTo>
                  <a:cubicBezTo>
                    <a:pt x="71" y="252"/>
                    <a:pt x="71" y="252"/>
                    <a:pt x="71" y="252"/>
                  </a:cubicBezTo>
                  <a:cubicBezTo>
                    <a:pt x="72" y="253"/>
                    <a:pt x="72" y="253"/>
                    <a:pt x="72" y="253"/>
                  </a:cubicBezTo>
                  <a:cubicBezTo>
                    <a:pt x="67" y="261"/>
                    <a:pt x="67" y="261"/>
                    <a:pt x="67" y="261"/>
                  </a:cubicBezTo>
                  <a:cubicBezTo>
                    <a:pt x="69" y="265"/>
                    <a:pt x="69" y="265"/>
                    <a:pt x="69" y="265"/>
                  </a:cubicBezTo>
                  <a:cubicBezTo>
                    <a:pt x="79" y="266"/>
                    <a:pt x="79" y="266"/>
                    <a:pt x="79" y="266"/>
                  </a:cubicBezTo>
                  <a:cubicBezTo>
                    <a:pt x="83" y="262"/>
                    <a:pt x="83" y="262"/>
                    <a:pt x="83" y="262"/>
                  </a:cubicBezTo>
                  <a:cubicBezTo>
                    <a:pt x="83" y="266"/>
                    <a:pt x="83" y="266"/>
                    <a:pt x="83" y="266"/>
                  </a:cubicBezTo>
                  <a:cubicBezTo>
                    <a:pt x="76" y="268"/>
                    <a:pt x="76" y="268"/>
                    <a:pt x="76" y="268"/>
                  </a:cubicBezTo>
                  <a:cubicBezTo>
                    <a:pt x="78" y="270"/>
                    <a:pt x="78" y="270"/>
                    <a:pt x="78" y="270"/>
                  </a:cubicBezTo>
                  <a:cubicBezTo>
                    <a:pt x="90" y="266"/>
                    <a:pt x="90" y="266"/>
                    <a:pt x="90" y="266"/>
                  </a:cubicBezTo>
                  <a:cubicBezTo>
                    <a:pt x="89" y="259"/>
                    <a:pt x="89" y="259"/>
                    <a:pt x="89" y="259"/>
                  </a:cubicBezTo>
                  <a:cubicBezTo>
                    <a:pt x="89" y="259"/>
                    <a:pt x="91" y="255"/>
                    <a:pt x="93" y="252"/>
                  </a:cubicBezTo>
                  <a:cubicBezTo>
                    <a:pt x="94" y="250"/>
                    <a:pt x="98" y="247"/>
                    <a:pt x="98" y="247"/>
                  </a:cubicBezTo>
                  <a:cubicBezTo>
                    <a:pt x="99" y="249"/>
                    <a:pt x="99" y="249"/>
                    <a:pt x="99" y="249"/>
                  </a:cubicBezTo>
                  <a:cubicBezTo>
                    <a:pt x="99" y="249"/>
                    <a:pt x="97" y="251"/>
                    <a:pt x="95" y="253"/>
                  </a:cubicBezTo>
                  <a:cubicBezTo>
                    <a:pt x="93" y="254"/>
                    <a:pt x="90" y="259"/>
                    <a:pt x="90" y="259"/>
                  </a:cubicBezTo>
                  <a:cubicBezTo>
                    <a:pt x="92" y="262"/>
                    <a:pt x="92" y="262"/>
                    <a:pt x="92" y="262"/>
                  </a:cubicBezTo>
                  <a:cubicBezTo>
                    <a:pt x="93" y="266"/>
                    <a:pt x="93" y="266"/>
                    <a:pt x="93" y="266"/>
                  </a:cubicBezTo>
                  <a:cubicBezTo>
                    <a:pt x="102" y="264"/>
                    <a:pt x="102" y="264"/>
                    <a:pt x="102" y="264"/>
                  </a:cubicBezTo>
                  <a:cubicBezTo>
                    <a:pt x="98" y="267"/>
                    <a:pt x="98" y="267"/>
                    <a:pt x="98" y="267"/>
                  </a:cubicBezTo>
                  <a:cubicBezTo>
                    <a:pt x="96" y="267"/>
                    <a:pt x="96" y="267"/>
                    <a:pt x="96" y="267"/>
                  </a:cubicBezTo>
                  <a:cubicBezTo>
                    <a:pt x="92" y="268"/>
                    <a:pt x="92" y="268"/>
                    <a:pt x="92" y="268"/>
                  </a:cubicBezTo>
                  <a:cubicBezTo>
                    <a:pt x="92" y="271"/>
                    <a:pt x="92" y="271"/>
                    <a:pt x="92" y="271"/>
                  </a:cubicBezTo>
                  <a:cubicBezTo>
                    <a:pt x="88" y="269"/>
                    <a:pt x="88" y="269"/>
                    <a:pt x="88" y="269"/>
                  </a:cubicBezTo>
                  <a:cubicBezTo>
                    <a:pt x="80" y="271"/>
                    <a:pt x="80" y="271"/>
                    <a:pt x="80" y="271"/>
                  </a:cubicBezTo>
                  <a:cubicBezTo>
                    <a:pt x="80" y="277"/>
                    <a:pt x="80" y="277"/>
                    <a:pt x="80" y="277"/>
                  </a:cubicBezTo>
                  <a:cubicBezTo>
                    <a:pt x="82" y="282"/>
                    <a:pt x="82" y="282"/>
                    <a:pt x="82" y="282"/>
                  </a:cubicBezTo>
                  <a:cubicBezTo>
                    <a:pt x="79" y="279"/>
                    <a:pt x="79" y="279"/>
                    <a:pt x="79" y="279"/>
                  </a:cubicBezTo>
                  <a:cubicBezTo>
                    <a:pt x="76" y="281"/>
                    <a:pt x="76" y="281"/>
                    <a:pt x="76" y="281"/>
                  </a:cubicBezTo>
                  <a:cubicBezTo>
                    <a:pt x="78" y="277"/>
                    <a:pt x="78" y="277"/>
                    <a:pt x="78" y="277"/>
                  </a:cubicBezTo>
                  <a:cubicBezTo>
                    <a:pt x="77" y="272"/>
                    <a:pt x="77" y="272"/>
                    <a:pt x="77" y="272"/>
                  </a:cubicBezTo>
                  <a:cubicBezTo>
                    <a:pt x="75" y="272"/>
                    <a:pt x="75" y="272"/>
                    <a:pt x="75" y="272"/>
                  </a:cubicBezTo>
                  <a:cubicBezTo>
                    <a:pt x="74" y="269"/>
                    <a:pt x="74" y="269"/>
                    <a:pt x="74" y="269"/>
                  </a:cubicBezTo>
                  <a:cubicBezTo>
                    <a:pt x="74" y="269"/>
                    <a:pt x="67" y="267"/>
                    <a:pt x="66" y="266"/>
                  </a:cubicBezTo>
                  <a:cubicBezTo>
                    <a:pt x="65" y="266"/>
                    <a:pt x="64" y="270"/>
                    <a:pt x="64" y="270"/>
                  </a:cubicBezTo>
                  <a:cubicBezTo>
                    <a:pt x="56" y="271"/>
                    <a:pt x="56" y="271"/>
                    <a:pt x="56" y="271"/>
                  </a:cubicBezTo>
                  <a:cubicBezTo>
                    <a:pt x="56" y="269"/>
                    <a:pt x="56" y="269"/>
                    <a:pt x="56" y="269"/>
                  </a:cubicBezTo>
                  <a:cubicBezTo>
                    <a:pt x="42" y="267"/>
                    <a:pt x="42" y="267"/>
                    <a:pt x="42" y="267"/>
                  </a:cubicBezTo>
                  <a:cubicBezTo>
                    <a:pt x="41" y="269"/>
                    <a:pt x="41" y="269"/>
                    <a:pt x="41" y="269"/>
                  </a:cubicBezTo>
                  <a:cubicBezTo>
                    <a:pt x="39" y="267"/>
                    <a:pt x="39" y="267"/>
                    <a:pt x="39" y="267"/>
                  </a:cubicBezTo>
                  <a:cubicBezTo>
                    <a:pt x="33" y="269"/>
                    <a:pt x="33" y="269"/>
                    <a:pt x="33" y="269"/>
                  </a:cubicBezTo>
                  <a:cubicBezTo>
                    <a:pt x="31" y="272"/>
                    <a:pt x="31" y="272"/>
                    <a:pt x="31" y="272"/>
                  </a:cubicBezTo>
                  <a:cubicBezTo>
                    <a:pt x="24" y="271"/>
                    <a:pt x="24" y="271"/>
                    <a:pt x="24" y="271"/>
                  </a:cubicBezTo>
                  <a:cubicBezTo>
                    <a:pt x="24" y="271"/>
                    <a:pt x="23" y="269"/>
                    <a:pt x="19" y="269"/>
                  </a:cubicBezTo>
                  <a:cubicBezTo>
                    <a:pt x="16" y="269"/>
                    <a:pt x="15" y="273"/>
                    <a:pt x="15" y="273"/>
                  </a:cubicBezTo>
                  <a:cubicBezTo>
                    <a:pt x="18" y="277"/>
                    <a:pt x="18" y="277"/>
                    <a:pt x="18" y="277"/>
                  </a:cubicBezTo>
                  <a:cubicBezTo>
                    <a:pt x="14" y="278"/>
                    <a:pt x="14" y="278"/>
                    <a:pt x="14" y="278"/>
                  </a:cubicBezTo>
                  <a:cubicBezTo>
                    <a:pt x="14" y="278"/>
                    <a:pt x="14" y="283"/>
                    <a:pt x="18" y="284"/>
                  </a:cubicBezTo>
                  <a:cubicBezTo>
                    <a:pt x="22" y="286"/>
                    <a:pt x="24" y="282"/>
                    <a:pt x="24" y="282"/>
                  </a:cubicBezTo>
                  <a:cubicBezTo>
                    <a:pt x="28" y="282"/>
                    <a:pt x="28" y="282"/>
                    <a:pt x="28" y="282"/>
                  </a:cubicBezTo>
                  <a:cubicBezTo>
                    <a:pt x="27" y="283"/>
                    <a:pt x="27" y="283"/>
                    <a:pt x="27" y="283"/>
                  </a:cubicBezTo>
                  <a:cubicBezTo>
                    <a:pt x="27" y="283"/>
                    <a:pt x="23" y="283"/>
                    <a:pt x="22" y="288"/>
                  </a:cubicBezTo>
                  <a:cubicBezTo>
                    <a:pt x="20" y="294"/>
                    <a:pt x="27" y="295"/>
                    <a:pt x="27" y="295"/>
                  </a:cubicBezTo>
                  <a:cubicBezTo>
                    <a:pt x="25" y="296"/>
                    <a:pt x="25" y="296"/>
                    <a:pt x="25" y="296"/>
                  </a:cubicBezTo>
                  <a:cubicBezTo>
                    <a:pt x="27" y="298"/>
                    <a:pt x="27" y="298"/>
                    <a:pt x="27" y="298"/>
                  </a:cubicBezTo>
                  <a:cubicBezTo>
                    <a:pt x="30" y="298"/>
                    <a:pt x="30" y="298"/>
                    <a:pt x="30" y="298"/>
                  </a:cubicBezTo>
                  <a:cubicBezTo>
                    <a:pt x="30" y="298"/>
                    <a:pt x="29" y="296"/>
                    <a:pt x="29" y="294"/>
                  </a:cubicBezTo>
                  <a:cubicBezTo>
                    <a:pt x="29" y="293"/>
                    <a:pt x="32" y="292"/>
                    <a:pt x="32" y="292"/>
                  </a:cubicBezTo>
                  <a:cubicBezTo>
                    <a:pt x="38" y="295"/>
                    <a:pt x="38" y="295"/>
                    <a:pt x="38" y="295"/>
                  </a:cubicBezTo>
                  <a:cubicBezTo>
                    <a:pt x="38" y="295"/>
                    <a:pt x="36" y="299"/>
                    <a:pt x="35" y="302"/>
                  </a:cubicBezTo>
                  <a:cubicBezTo>
                    <a:pt x="34" y="305"/>
                    <a:pt x="34" y="310"/>
                    <a:pt x="34" y="310"/>
                  </a:cubicBezTo>
                  <a:cubicBezTo>
                    <a:pt x="25" y="311"/>
                    <a:pt x="25" y="311"/>
                    <a:pt x="25" y="311"/>
                  </a:cubicBezTo>
                  <a:cubicBezTo>
                    <a:pt x="25" y="311"/>
                    <a:pt x="24" y="304"/>
                    <a:pt x="19" y="305"/>
                  </a:cubicBezTo>
                  <a:cubicBezTo>
                    <a:pt x="15" y="306"/>
                    <a:pt x="19" y="314"/>
                    <a:pt x="19" y="314"/>
                  </a:cubicBezTo>
                  <a:cubicBezTo>
                    <a:pt x="19" y="314"/>
                    <a:pt x="15" y="314"/>
                    <a:pt x="15" y="318"/>
                  </a:cubicBezTo>
                  <a:cubicBezTo>
                    <a:pt x="15" y="322"/>
                    <a:pt x="18" y="321"/>
                    <a:pt x="18" y="321"/>
                  </a:cubicBezTo>
                  <a:cubicBezTo>
                    <a:pt x="17" y="324"/>
                    <a:pt x="17" y="324"/>
                    <a:pt x="17" y="324"/>
                  </a:cubicBezTo>
                  <a:cubicBezTo>
                    <a:pt x="22" y="329"/>
                    <a:pt x="22" y="329"/>
                    <a:pt x="22" y="329"/>
                  </a:cubicBezTo>
                  <a:cubicBezTo>
                    <a:pt x="26" y="326"/>
                    <a:pt x="26" y="326"/>
                    <a:pt x="26" y="326"/>
                  </a:cubicBezTo>
                  <a:cubicBezTo>
                    <a:pt x="29" y="318"/>
                    <a:pt x="29" y="318"/>
                    <a:pt x="29" y="318"/>
                  </a:cubicBezTo>
                  <a:cubicBezTo>
                    <a:pt x="27" y="325"/>
                    <a:pt x="27" y="325"/>
                    <a:pt x="27" y="325"/>
                  </a:cubicBezTo>
                  <a:cubicBezTo>
                    <a:pt x="27" y="329"/>
                    <a:pt x="27" y="329"/>
                    <a:pt x="27" y="329"/>
                  </a:cubicBezTo>
                  <a:cubicBezTo>
                    <a:pt x="32" y="329"/>
                    <a:pt x="32" y="329"/>
                    <a:pt x="32" y="329"/>
                  </a:cubicBezTo>
                  <a:cubicBezTo>
                    <a:pt x="33" y="330"/>
                    <a:pt x="31" y="334"/>
                    <a:pt x="31" y="334"/>
                  </a:cubicBezTo>
                  <a:cubicBezTo>
                    <a:pt x="32" y="335"/>
                    <a:pt x="32" y="335"/>
                    <a:pt x="32" y="335"/>
                  </a:cubicBezTo>
                  <a:cubicBezTo>
                    <a:pt x="30" y="335"/>
                    <a:pt x="30" y="335"/>
                    <a:pt x="30" y="335"/>
                  </a:cubicBezTo>
                  <a:cubicBezTo>
                    <a:pt x="30" y="337"/>
                    <a:pt x="30" y="337"/>
                    <a:pt x="30" y="337"/>
                  </a:cubicBezTo>
                  <a:cubicBezTo>
                    <a:pt x="34" y="341"/>
                    <a:pt x="34" y="341"/>
                    <a:pt x="34" y="341"/>
                  </a:cubicBezTo>
                  <a:cubicBezTo>
                    <a:pt x="38" y="336"/>
                    <a:pt x="38" y="336"/>
                    <a:pt x="38" y="336"/>
                  </a:cubicBezTo>
                  <a:cubicBezTo>
                    <a:pt x="38" y="329"/>
                    <a:pt x="38" y="329"/>
                    <a:pt x="38" y="329"/>
                  </a:cubicBezTo>
                  <a:cubicBezTo>
                    <a:pt x="40" y="328"/>
                    <a:pt x="40" y="328"/>
                    <a:pt x="40" y="328"/>
                  </a:cubicBezTo>
                  <a:cubicBezTo>
                    <a:pt x="42" y="322"/>
                    <a:pt x="42" y="322"/>
                    <a:pt x="42" y="322"/>
                  </a:cubicBezTo>
                  <a:cubicBezTo>
                    <a:pt x="42" y="322"/>
                    <a:pt x="45" y="325"/>
                    <a:pt x="47" y="322"/>
                  </a:cubicBezTo>
                  <a:cubicBezTo>
                    <a:pt x="48" y="321"/>
                    <a:pt x="47" y="317"/>
                    <a:pt x="47" y="317"/>
                  </a:cubicBezTo>
                  <a:cubicBezTo>
                    <a:pt x="47" y="317"/>
                    <a:pt x="49" y="316"/>
                    <a:pt x="55" y="314"/>
                  </a:cubicBezTo>
                  <a:cubicBezTo>
                    <a:pt x="59" y="311"/>
                    <a:pt x="64" y="311"/>
                    <a:pt x="64" y="311"/>
                  </a:cubicBezTo>
                  <a:cubicBezTo>
                    <a:pt x="64" y="313"/>
                    <a:pt x="64" y="313"/>
                    <a:pt x="64" y="313"/>
                  </a:cubicBezTo>
                  <a:cubicBezTo>
                    <a:pt x="71" y="310"/>
                    <a:pt x="71" y="310"/>
                    <a:pt x="71" y="310"/>
                  </a:cubicBezTo>
                  <a:cubicBezTo>
                    <a:pt x="72" y="306"/>
                    <a:pt x="72" y="306"/>
                    <a:pt x="72" y="306"/>
                  </a:cubicBezTo>
                  <a:cubicBezTo>
                    <a:pt x="74" y="306"/>
                    <a:pt x="74" y="306"/>
                    <a:pt x="74" y="306"/>
                  </a:cubicBezTo>
                  <a:cubicBezTo>
                    <a:pt x="73" y="310"/>
                    <a:pt x="73" y="310"/>
                    <a:pt x="73" y="310"/>
                  </a:cubicBezTo>
                  <a:cubicBezTo>
                    <a:pt x="77" y="311"/>
                    <a:pt x="77" y="311"/>
                    <a:pt x="77" y="311"/>
                  </a:cubicBezTo>
                  <a:cubicBezTo>
                    <a:pt x="77" y="311"/>
                    <a:pt x="68" y="312"/>
                    <a:pt x="65" y="317"/>
                  </a:cubicBezTo>
                  <a:cubicBezTo>
                    <a:pt x="62" y="322"/>
                    <a:pt x="63" y="326"/>
                    <a:pt x="62" y="329"/>
                  </a:cubicBezTo>
                  <a:cubicBezTo>
                    <a:pt x="62" y="331"/>
                    <a:pt x="58" y="334"/>
                    <a:pt x="58" y="334"/>
                  </a:cubicBezTo>
                  <a:cubicBezTo>
                    <a:pt x="62" y="317"/>
                    <a:pt x="62" y="317"/>
                    <a:pt x="62" y="317"/>
                  </a:cubicBezTo>
                  <a:cubicBezTo>
                    <a:pt x="62" y="314"/>
                    <a:pt x="62" y="314"/>
                    <a:pt x="62" y="314"/>
                  </a:cubicBezTo>
                  <a:cubicBezTo>
                    <a:pt x="62" y="314"/>
                    <a:pt x="58" y="315"/>
                    <a:pt x="56" y="317"/>
                  </a:cubicBezTo>
                  <a:cubicBezTo>
                    <a:pt x="52" y="318"/>
                    <a:pt x="47" y="326"/>
                    <a:pt x="47" y="326"/>
                  </a:cubicBezTo>
                  <a:cubicBezTo>
                    <a:pt x="47" y="326"/>
                    <a:pt x="44" y="327"/>
                    <a:pt x="44" y="330"/>
                  </a:cubicBezTo>
                  <a:cubicBezTo>
                    <a:pt x="45" y="333"/>
                    <a:pt x="50" y="331"/>
                    <a:pt x="48" y="333"/>
                  </a:cubicBezTo>
                  <a:cubicBezTo>
                    <a:pt x="47" y="334"/>
                    <a:pt x="43" y="334"/>
                    <a:pt x="41" y="336"/>
                  </a:cubicBezTo>
                  <a:cubicBezTo>
                    <a:pt x="39" y="338"/>
                    <a:pt x="39" y="343"/>
                    <a:pt x="39" y="343"/>
                  </a:cubicBezTo>
                  <a:cubicBezTo>
                    <a:pt x="32" y="343"/>
                    <a:pt x="32" y="343"/>
                    <a:pt x="32" y="343"/>
                  </a:cubicBezTo>
                  <a:cubicBezTo>
                    <a:pt x="28" y="348"/>
                    <a:pt x="28" y="348"/>
                    <a:pt x="28" y="348"/>
                  </a:cubicBezTo>
                  <a:cubicBezTo>
                    <a:pt x="33" y="353"/>
                    <a:pt x="33" y="353"/>
                    <a:pt x="33" y="353"/>
                  </a:cubicBezTo>
                  <a:cubicBezTo>
                    <a:pt x="39" y="350"/>
                    <a:pt x="39" y="350"/>
                    <a:pt x="39" y="350"/>
                  </a:cubicBezTo>
                  <a:cubicBezTo>
                    <a:pt x="38" y="355"/>
                    <a:pt x="38" y="355"/>
                    <a:pt x="38" y="355"/>
                  </a:cubicBezTo>
                  <a:cubicBezTo>
                    <a:pt x="40" y="356"/>
                    <a:pt x="40" y="356"/>
                    <a:pt x="40" y="356"/>
                  </a:cubicBezTo>
                  <a:cubicBezTo>
                    <a:pt x="46" y="351"/>
                    <a:pt x="46" y="351"/>
                    <a:pt x="46" y="351"/>
                  </a:cubicBezTo>
                  <a:cubicBezTo>
                    <a:pt x="42" y="357"/>
                    <a:pt x="42" y="357"/>
                    <a:pt x="42" y="357"/>
                  </a:cubicBezTo>
                  <a:cubicBezTo>
                    <a:pt x="44" y="359"/>
                    <a:pt x="44" y="359"/>
                    <a:pt x="44" y="359"/>
                  </a:cubicBezTo>
                  <a:cubicBezTo>
                    <a:pt x="34" y="356"/>
                    <a:pt x="34" y="356"/>
                    <a:pt x="34" y="356"/>
                  </a:cubicBezTo>
                  <a:cubicBezTo>
                    <a:pt x="31" y="360"/>
                    <a:pt x="31" y="360"/>
                    <a:pt x="31" y="360"/>
                  </a:cubicBezTo>
                  <a:cubicBezTo>
                    <a:pt x="34" y="363"/>
                    <a:pt x="34" y="363"/>
                    <a:pt x="34" y="363"/>
                  </a:cubicBezTo>
                  <a:cubicBezTo>
                    <a:pt x="26" y="359"/>
                    <a:pt x="26" y="359"/>
                    <a:pt x="26" y="359"/>
                  </a:cubicBezTo>
                  <a:cubicBezTo>
                    <a:pt x="23" y="361"/>
                    <a:pt x="23" y="361"/>
                    <a:pt x="23" y="361"/>
                  </a:cubicBezTo>
                  <a:cubicBezTo>
                    <a:pt x="20" y="369"/>
                    <a:pt x="20" y="369"/>
                    <a:pt x="20" y="369"/>
                  </a:cubicBezTo>
                  <a:cubicBezTo>
                    <a:pt x="18" y="371"/>
                    <a:pt x="18" y="371"/>
                    <a:pt x="18" y="371"/>
                  </a:cubicBezTo>
                  <a:cubicBezTo>
                    <a:pt x="22" y="357"/>
                    <a:pt x="22" y="357"/>
                    <a:pt x="22" y="357"/>
                  </a:cubicBezTo>
                  <a:cubicBezTo>
                    <a:pt x="19" y="358"/>
                    <a:pt x="19" y="358"/>
                    <a:pt x="19" y="358"/>
                  </a:cubicBezTo>
                  <a:cubicBezTo>
                    <a:pt x="18" y="362"/>
                    <a:pt x="18" y="362"/>
                    <a:pt x="18" y="362"/>
                  </a:cubicBezTo>
                  <a:cubicBezTo>
                    <a:pt x="15" y="362"/>
                    <a:pt x="15" y="362"/>
                    <a:pt x="15" y="362"/>
                  </a:cubicBezTo>
                  <a:cubicBezTo>
                    <a:pt x="10" y="371"/>
                    <a:pt x="10" y="371"/>
                    <a:pt x="10" y="371"/>
                  </a:cubicBezTo>
                  <a:cubicBezTo>
                    <a:pt x="13" y="384"/>
                    <a:pt x="13" y="384"/>
                    <a:pt x="13" y="384"/>
                  </a:cubicBezTo>
                  <a:cubicBezTo>
                    <a:pt x="14" y="383"/>
                    <a:pt x="14" y="383"/>
                    <a:pt x="14" y="383"/>
                  </a:cubicBezTo>
                  <a:cubicBezTo>
                    <a:pt x="14" y="391"/>
                    <a:pt x="14" y="391"/>
                    <a:pt x="14" y="391"/>
                  </a:cubicBezTo>
                  <a:cubicBezTo>
                    <a:pt x="17" y="391"/>
                    <a:pt x="17" y="391"/>
                    <a:pt x="17" y="391"/>
                  </a:cubicBezTo>
                  <a:cubicBezTo>
                    <a:pt x="17" y="384"/>
                    <a:pt x="17" y="384"/>
                    <a:pt x="17" y="384"/>
                  </a:cubicBezTo>
                  <a:cubicBezTo>
                    <a:pt x="22" y="383"/>
                    <a:pt x="22" y="383"/>
                    <a:pt x="22" y="383"/>
                  </a:cubicBezTo>
                  <a:cubicBezTo>
                    <a:pt x="22" y="380"/>
                    <a:pt x="22" y="380"/>
                    <a:pt x="22" y="380"/>
                  </a:cubicBezTo>
                  <a:cubicBezTo>
                    <a:pt x="25" y="382"/>
                    <a:pt x="25" y="382"/>
                    <a:pt x="25" y="382"/>
                  </a:cubicBezTo>
                  <a:cubicBezTo>
                    <a:pt x="23" y="385"/>
                    <a:pt x="23" y="385"/>
                    <a:pt x="23" y="385"/>
                  </a:cubicBezTo>
                  <a:cubicBezTo>
                    <a:pt x="24" y="387"/>
                    <a:pt x="24" y="387"/>
                    <a:pt x="24" y="387"/>
                  </a:cubicBezTo>
                  <a:cubicBezTo>
                    <a:pt x="32" y="379"/>
                    <a:pt x="32" y="379"/>
                    <a:pt x="32" y="379"/>
                  </a:cubicBezTo>
                  <a:cubicBezTo>
                    <a:pt x="30" y="375"/>
                    <a:pt x="30" y="375"/>
                    <a:pt x="30" y="375"/>
                  </a:cubicBezTo>
                  <a:cubicBezTo>
                    <a:pt x="26" y="376"/>
                    <a:pt x="26" y="376"/>
                    <a:pt x="26" y="376"/>
                  </a:cubicBezTo>
                  <a:cubicBezTo>
                    <a:pt x="31" y="373"/>
                    <a:pt x="31" y="373"/>
                    <a:pt x="31" y="373"/>
                  </a:cubicBezTo>
                  <a:cubicBezTo>
                    <a:pt x="32" y="369"/>
                    <a:pt x="32" y="369"/>
                    <a:pt x="32" y="369"/>
                  </a:cubicBezTo>
                  <a:cubicBezTo>
                    <a:pt x="34" y="374"/>
                    <a:pt x="34" y="374"/>
                    <a:pt x="34" y="374"/>
                  </a:cubicBezTo>
                  <a:cubicBezTo>
                    <a:pt x="39" y="375"/>
                    <a:pt x="39" y="375"/>
                    <a:pt x="39" y="375"/>
                  </a:cubicBezTo>
                  <a:cubicBezTo>
                    <a:pt x="35" y="376"/>
                    <a:pt x="35" y="376"/>
                    <a:pt x="35" y="376"/>
                  </a:cubicBezTo>
                  <a:cubicBezTo>
                    <a:pt x="36" y="379"/>
                    <a:pt x="36" y="379"/>
                    <a:pt x="36" y="379"/>
                  </a:cubicBezTo>
                  <a:cubicBezTo>
                    <a:pt x="41" y="377"/>
                    <a:pt x="41" y="377"/>
                    <a:pt x="41" y="377"/>
                  </a:cubicBezTo>
                  <a:cubicBezTo>
                    <a:pt x="43" y="371"/>
                    <a:pt x="43" y="371"/>
                    <a:pt x="43" y="371"/>
                  </a:cubicBezTo>
                  <a:cubicBezTo>
                    <a:pt x="45" y="369"/>
                    <a:pt x="45" y="369"/>
                    <a:pt x="45" y="369"/>
                  </a:cubicBezTo>
                  <a:cubicBezTo>
                    <a:pt x="47" y="364"/>
                    <a:pt x="47" y="364"/>
                    <a:pt x="47" y="364"/>
                  </a:cubicBezTo>
                  <a:cubicBezTo>
                    <a:pt x="48" y="365"/>
                    <a:pt x="48" y="365"/>
                    <a:pt x="48" y="365"/>
                  </a:cubicBezTo>
                  <a:cubicBezTo>
                    <a:pt x="47" y="371"/>
                    <a:pt x="47" y="371"/>
                    <a:pt x="47" y="371"/>
                  </a:cubicBezTo>
                  <a:cubicBezTo>
                    <a:pt x="52" y="368"/>
                    <a:pt x="52" y="368"/>
                    <a:pt x="52" y="368"/>
                  </a:cubicBezTo>
                  <a:cubicBezTo>
                    <a:pt x="52" y="369"/>
                    <a:pt x="52" y="369"/>
                    <a:pt x="52" y="369"/>
                  </a:cubicBezTo>
                  <a:cubicBezTo>
                    <a:pt x="45" y="373"/>
                    <a:pt x="45" y="373"/>
                    <a:pt x="45" y="373"/>
                  </a:cubicBezTo>
                  <a:cubicBezTo>
                    <a:pt x="44" y="379"/>
                    <a:pt x="44" y="379"/>
                    <a:pt x="44" y="379"/>
                  </a:cubicBezTo>
                  <a:cubicBezTo>
                    <a:pt x="38" y="381"/>
                    <a:pt x="38" y="381"/>
                    <a:pt x="38" y="381"/>
                  </a:cubicBezTo>
                  <a:cubicBezTo>
                    <a:pt x="40" y="383"/>
                    <a:pt x="40" y="383"/>
                    <a:pt x="40" y="383"/>
                  </a:cubicBezTo>
                  <a:cubicBezTo>
                    <a:pt x="40" y="383"/>
                    <a:pt x="41" y="381"/>
                    <a:pt x="44" y="382"/>
                  </a:cubicBezTo>
                  <a:cubicBezTo>
                    <a:pt x="46" y="383"/>
                    <a:pt x="41" y="387"/>
                    <a:pt x="41" y="387"/>
                  </a:cubicBezTo>
                  <a:cubicBezTo>
                    <a:pt x="49" y="384"/>
                    <a:pt x="49" y="384"/>
                    <a:pt x="49" y="384"/>
                  </a:cubicBezTo>
                  <a:cubicBezTo>
                    <a:pt x="49" y="384"/>
                    <a:pt x="42" y="388"/>
                    <a:pt x="41" y="389"/>
                  </a:cubicBezTo>
                  <a:cubicBezTo>
                    <a:pt x="39" y="390"/>
                    <a:pt x="36" y="394"/>
                    <a:pt x="36" y="394"/>
                  </a:cubicBezTo>
                  <a:cubicBezTo>
                    <a:pt x="38" y="396"/>
                    <a:pt x="38" y="396"/>
                    <a:pt x="38" y="396"/>
                  </a:cubicBezTo>
                  <a:cubicBezTo>
                    <a:pt x="31" y="398"/>
                    <a:pt x="31" y="398"/>
                    <a:pt x="31" y="398"/>
                  </a:cubicBezTo>
                  <a:cubicBezTo>
                    <a:pt x="34" y="404"/>
                    <a:pt x="34" y="404"/>
                    <a:pt x="34" y="404"/>
                  </a:cubicBezTo>
                  <a:cubicBezTo>
                    <a:pt x="35" y="408"/>
                    <a:pt x="35" y="408"/>
                    <a:pt x="35" y="408"/>
                  </a:cubicBezTo>
                  <a:cubicBezTo>
                    <a:pt x="43" y="404"/>
                    <a:pt x="43" y="404"/>
                    <a:pt x="43" y="404"/>
                  </a:cubicBezTo>
                  <a:cubicBezTo>
                    <a:pt x="50" y="405"/>
                    <a:pt x="50" y="405"/>
                    <a:pt x="50" y="405"/>
                  </a:cubicBezTo>
                  <a:cubicBezTo>
                    <a:pt x="44" y="406"/>
                    <a:pt x="44" y="406"/>
                    <a:pt x="44" y="406"/>
                  </a:cubicBezTo>
                  <a:cubicBezTo>
                    <a:pt x="38" y="410"/>
                    <a:pt x="38" y="410"/>
                    <a:pt x="38" y="410"/>
                  </a:cubicBezTo>
                  <a:cubicBezTo>
                    <a:pt x="38" y="413"/>
                    <a:pt x="38" y="413"/>
                    <a:pt x="38" y="413"/>
                  </a:cubicBezTo>
                  <a:cubicBezTo>
                    <a:pt x="30" y="407"/>
                    <a:pt x="30" y="407"/>
                    <a:pt x="30" y="407"/>
                  </a:cubicBezTo>
                  <a:cubicBezTo>
                    <a:pt x="25" y="411"/>
                    <a:pt x="25" y="411"/>
                    <a:pt x="25" y="411"/>
                  </a:cubicBezTo>
                  <a:cubicBezTo>
                    <a:pt x="25" y="405"/>
                    <a:pt x="25" y="405"/>
                    <a:pt x="25" y="405"/>
                  </a:cubicBezTo>
                  <a:cubicBezTo>
                    <a:pt x="19" y="403"/>
                    <a:pt x="19" y="403"/>
                    <a:pt x="19" y="403"/>
                  </a:cubicBezTo>
                  <a:cubicBezTo>
                    <a:pt x="20" y="411"/>
                    <a:pt x="20" y="411"/>
                    <a:pt x="20" y="411"/>
                  </a:cubicBezTo>
                  <a:cubicBezTo>
                    <a:pt x="18" y="412"/>
                    <a:pt x="18" y="412"/>
                    <a:pt x="18" y="412"/>
                  </a:cubicBezTo>
                  <a:cubicBezTo>
                    <a:pt x="17" y="415"/>
                    <a:pt x="17" y="415"/>
                    <a:pt x="17" y="415"/>
                  </a:cubicBezTo>
                  <a:cubicBezTo>
                    <a:pt x="14" y="420"/>
                    <a:pt x="14" y="420"/>
                    <a:pt x="14" y="420"/>
                  </a:cubicBezTo>
                  <a:cubicBezTo>
                    <a:pt x="14" y="420"/>
                    <a:pt x="18" y="432"/>
                    <a:pt x="23" y="435"/>
                  </a:cubicBezTo>
                  <a:cubicBezTo>
                    <a:pt x="26" y="438"/>
                    <a:pt x="29" y="440"/>
                    <a:pt x="31" y="444"/>
                  </a:cubicBezTo>
                  <a:cubicBezTo>
                    <a:pt x="33" y="448"/>
                    <a:pt x="49" y="454"/>
                    <a:pt x="49" y="454"/>
                  </a:cubicBezTo>
                  <a:cubicBezTo>
                    <a:pt x="50" y="457"/>
                    <a:pt x="50" y="457"/>
                    <a:pt x="50" y="457"/>
                  </a:cubicBezTo>
                  <a:cubicBezTo>
                    <a:pt x="53" y="453"/>
                    <a:pt x="53" y="453"/>
                    <a:pt x="53" y="453"/>
                  </a:cubicBezTo>
                  <a:cubicBezTo>
                    <a:pt x="58" y="456"/>
                    <a:pt x="58" y="456"/>
                    <a:pt x="58" y="456"/>
                  </a:cubicBezTo>
                  <a:cubicBezTo>
                    <a:pt x="48" y="463"/>
                    <a:pt x="48" y="463"/>
                    <a:pt x="48" y="463"/>
                  </a:cubicBezTo>
                  <a:cubicBezTo>
                    <a:pt x="50" y="467"/>
                    <a:pt x="50" y="467"/>
                    <a:pt x="50" y="467"/>
                  </a:cubicBezTo>
                  <a:cubicBezTo>
                    <a:pt x="58" y="467"/>
                    <a:pt x="58" y="467"/>
                    <a:pt x="58" y="467"/>
                  </a:cubicBezTo>
                  <a:cubicBezTo>
                    <a:pt x="56" y="464"/>
                    <a:pt x="56" y="464"/>
                    <a:pt x="56" y="464"/>
                  </a:cubicBezTo>
                  <a:cubicBezTo>
                    <a:pt x="60" y="462"/>
                    <a:pt x="60" y="462"/>
                    <a:pt x="60" y="462"/>
                  </a:cubicBezTo>
                  <a:cubicBezTo>
                    <a:pt x="65" y="464"/>
                    <a:pt x="65" y="464"/>
                    <a:pt x="65" y="464"/>
                  </a:cubicBezTo>
                  <a:cubicBezTo>
                    <a:pt x="60" y="466"/>
                    <a:pt x="60" y="466"/>
                    <a:pt x="60" y="466"/>
                  </a:cubicBezTo>
                  <a:cubicBezTo>
                    <a:pt x="64" y="470"/>
                    <a:pt x="64" y="470"/>
                    <a:pt x="64" y="470"/>
                  </a:cubicBezTo>
                  <a:cubicBezTo>
                    <a:pt x="68" y="468"/>
                    <a:pt x="68" y="468"/>
                    <a:pt x="68" y="468"/>
                  </a:cubicBezTo>
                  <a:cubicBezTo>
                    <a:pt x="68" y="468"/>
                    <a:pt x="74" y="471"/>
                    <a:pt x="80" y="471"/>
                  </a:cubicBezTo>
                  <a:cubicBezTo>
                    <a:pt x="85" y="471"/>
                    <a:pt x="88" y="469"/>
                    <a:pt x="92" y="468"/>
                  </a:cubicBezTo>
                  <a:cubicBezTo>
                    <a:pt x="96" y="467"/>
                    <a:pt x="101" y="461"/>
                    <a:pt x="101" y="461"/>
                  </a:cubicBezTo>
                  <a:cubicBezTo>
                    <a:pt x="101" y="468"/>
                    <a:pt x="101" y="468"/>
                    <a:pt x="101" y="468"/>
                  </a:cubicBezTo>
                  <a:cubicBezTo>
                    <a:pt x="124" y="448"/>
                    <a:pt x="124" y="448"/>
                    <a:pt x="124" y="448"/>
                  </a:cubicBezTo>
                  <a:cubicBezTo>
                    <a:pt x="124" y="444"/>
                    <a:pt x="124" y="444"/>
                    <a:pt x="124" y="444"/>
                  </a:cubicBezTo>
                  <a:cubicBezTo>
                    <a:pt x="142" y="430"/>
                    <a:pt x="142" y="430"/>
                    <a:pt x="142" y="430"/>
                  </a:cubicBezTo>
                  <a:cubicBezTo>
                    <a:pt x="141" y="426"/>
                    <a:pt x="141" y="426"/>
                    <a:pt x="141" y="426"/>
                  </a:cubicBezTo>
                  <a:cubicBezTo>
                    <a:pt x="145" y="427"/>
                    <a:pt x="145" y="427"/>
                    <a:pt x="145" y="427"/>
                  </a:cubicBezTo>
                  <a:cubicBezTo>
                    <a:pt x="150" y="421"/>
                    <a:pt x="150" y="421"/>
                    <a:pt x="150" y="421"/>
                  </a:cubicBezTo>
                  <a:cubicBezTo>
                    <a:pt x="146" y="419"/>
                    <a:pt x="146" y="419"/>
                    <a:pt x="146" y="419"/>
                  </a:cubicBezTo>
                  <a:cubicBezTo>
                    <a:pt x="161" y="408"/>
                    <a:pt x="161" y="408"/>
                    <a:pt x="161" y="408"/>
                  </a:cubicBezTo>
                  <a:cubicBezTo>
                    <a:pt x="156" y="401"/>
                    <a:pt x="156" y="401"/>
                    <a:pt x="156" y="401"/>
                  </a:cubicBezTo>
                  <a:cubicBezTo>
                    <a:pt x="159" y="403"/>
                    <a:pt x="159" y="403"/>
                    <a:pt x="159" y="403"/>
                  </a:cubicBezTo>
                  <a:cubicBezTo>
                    <a:pt x="167" y="412"/>
                    <a:pt x="167" y="412"/>
                    <a:pt x="167" y="412"/>
                  </a:cubicBezTo>
                  <a:cubicBezTo>
                    <a:pt x="180" y="408"/>
                    <a:pt x="180" y="408"/>
                    <a:pt x="180" y="408"/>
                  </a:cubicBezTo>
                  <a:cubicBezTo>
                    <a:pt x="181" y="396"/>
                    <a:pt x="181" y="396"/>
                    <a:pt x="181" y="396"/>
                  </a:cubicBezTo>
                  <a:cubicBezTo>
                    <a:pt x="184" y="399"/>
                    <a:pt x="184" y="399"/>
                    <a:pt x="184" y="399"/>
                  </a:cubicBezTo>
                  <a:cubicBezTo>
                    <a:pt x="188" y="397"/>
                    <a:pt x="188" y="397"/>
                    <a:pt x="188" y="397"/>
                  </a:cubicBezTo>
                  <a:cubicBezTo>
                    <a:pt x="186" y="394"/>
                    <a:pt x="186" y="394"/>
                    <a:pt x="186" y="394"/>
                  </a:cubicBezTo>
                  <a:cubicBezTo>
                    <a:pt x="189" y="394"/>
                    <a:pt x="189" y="394"/>
                    <a:pt x="189" y="394"/>
                  </a:cubicBezTo>
                  <a:cubicBezTo>
                    <a:pt x="188" y="382"/>
                    <a:pt x="188" y="382"/>
                    <a:pt x="188" y="382"/>
                  </a:cubicBezTo>
                  <a:cubicBezTo>
                    <a:pt x="182" y="380"/>
                    <a:pt x="182" y="380"/>
                    <a:pt x="182" y="380"/>
                  </a:cubicBezTo>
                  <a:cubicBezTo>
                    <a:pt x="179" y="373"/>
                    <a:pt x="179" y="373"/>
                    <a:pt x="179" y="373"/>
                  </a:cubicBezTo>
                  <a:cubicBezTo>
                    <a:pt x="183" y="376"/>
                    <a:pt x="183" y="376"/>
                    <a:pt x="183" y="376"/>
                  </a:cubicBezTo>
                  <a:cubicBezTo>
                    <a:pt x="183" y="367"/>
                    <a:pt x="183" y="367"/>
                    <a:pt x="183" y="367"/>
                  </a:cubicBezTo>
                  <a:cubicBezTo>
                    <a:pt x="178" y="362"/>
                    <a:pt x="178" y="362"/>
                    <a:pt x="178" y="362"/>
                  </a:cubicBezTo>
                  <a:cubicBezTo>
                    <a:pt x="181" y="361"/>
                    <a:pt x="181" y="361"/>
                    <a:pt x="181" y="361"/>
                  </a:cubicBezTo>
                  <a:cubicBezTo>
                    <a:pt x="186" y="364"/>
                    <a:pt x="186" y="364"/>
                    <a:pt x="186" y="364"/>
                  </a:cubicBezTo>
                  <a:cubicBezTo>
                    <a:pt x="186" y="376"/>
                    <a:pt x="186" y="376"/>
                    <a:pt x="186" y="376"/>
                  </a:cubicBezTo>
                  <a:cubicBezTo>
                    <a:pt x="186" y="376"/>
                    <a:pt x="191" y="375"/>
                    <a:pt x="192" y="372"/>
                  </a:cubicBezTo>
                  <a:cubicBezTo>
                    <a:pt x="192" y="367"/>
                    <a:pt x="189" y="364"/>
                    <a:pt x="189" y="364"/>
                  </a:cubicBezTo>
                  <a:cubicBezTo>
                    <a:pt x="189" y="364"/>
                    <a:pt x="189" y="358"/>
                    <a:pt x="190" y="353"/>
                  </a:cubicBezTo>
                  <a:cubicBezTo>
                    <a:pt x="190" y="349"/>
                    <a:pt x="197" y="350"/>
                    <a:pt x="199" y="353"/>
                  </a:cubicBezTo>
                  <a:cubicBezTo>
                    <a:pt x="200" y="356"/>
                    <a:pt x="197" y="360"/>
                    <a:pt x="197" y="360"/>
                  </a:cubicBezTo>
                  <a:cubicBezTo>
                    <a:pt x="195" y="355"/>
                    <a:pt x="195" y="355"/>
                    <a:pt x="195" y="355"/>
                  </a:cubicBezTo>
                  <a:cubicBezTo>
                    <a:pt x="193" y="360"/>
                    <a:pt x="193" y="360"/>
                    <a:pt x="193" y="360"/>
                  </a:cubicBezTo>
                  <a:cubicBezTo>
                    <a:pt x="194" y="367"/>
                    <a:pt x="194" y="367"/>
                    <a:pt x="194" y="367"/>
                  </a:cubicBezTo>
                  <a:cubicBezTo>
                    <a:pt x="194" y="379"/>
                    <a:pt x="194" y="379"/>
                    <a:pt x="194" y="379"/>
                  </a:cubicBezTo>
                  <a:cubicBezTo>
                    <a:pt x="192" y="380"/>
                    <a:pt x="192" y="380"/>
                    <a:pt x="192" y="380"/>
                  </a:cubicBezTo>
                  <a:cubicBezTo>
                    <a:pt x="195" y="391"/>
                    <a:pt x="195" y="391"/>
                    <a:pt x="195" y="391"/>
                  </a:cubicBezTo>
                  <a:cubicBezTo>
                    <a:pt x="198" y="389"/>
                    <a:pt x="198" y="389"/>
                    <a:pt x="198" y="389"/>
                  </a:cubicBezTo>
                  <a:cubicBezTo>
                    <a:pt x="199" y="400"/>
                    <a:pt x="199" y="400"/>
                    <a:pt x="199" y="400"/>
                  </a:cubicBezTo>
                  <a:cubicBezTo>
                    <a:pt x="208" y="401"/>
                    <a:pt x="208" y="401"/>
                    <a:pt x="208" y="401"/>
                  </a:cubicBezTo>
                  <a:cubicBezTo>
                    <a:pt x="211" y="399"/>
                    <a:pt x="211" y="399"/>
                    <a:pt x="211" y="399"/>
                  </a:cubicBezTo>
                  <a:cubicBezTo>
                    <a:pt x="212" y="405"/>
                    <a:pt x="212" y="405"/>
                    <a:pt x="212" y="405"/>
                  </a:cubicBezTo>
                  <a:cubicBezTo>
                    <a:pt x="212" y="405"/>
                    <a:pt x="220" y="400"/>
                    <a:pt x="221" y="405"/>
                  </a:cubicBezTo>
                  <a:cubicBezTo>
                    <a:pt x="222" y="410"/>
                    <a:pt x="219" y="419"/>
                    <a:pt x="223" y="419"/>
                  </a:cubicBezTo>
                  <a:cubicBezTo>
                    <a:pt x="227" y="419"/>
                    <a:pt x="228" y="413"/>
                    <a:pt x="230" y="406"/>
                  </a:cubicBezTo>
                  <a:cubicBezTo>
                    <a:pt x="232" y="399"/>
                    <a:pt x="236" y="391"/>
                    <a:pt x="236" y="391"/>
                  </a:cubicBezTo>
                  <a:cubicBezTo>
                    <a:pt x="236" y="391"/>
                    <a:pt x="227" y="373"/>
                    <a:pt x="230" y="371"/>
                  </a:cubicBezTo>
                  <a:cubicBezTo>
                    <a:pt x="232" y="367"/>
                    <a:pt x="238" y="368"/>
                    <a:pt x="238" y="364"/>
                  </a:cubicBezTo>
                  <a:cubicBezTo>
                    <a:pt x="239" y="359"/>
                    <a:pt x="232" y="358"/>
                    <a:pt x="237" y="355"/>
                  </a:cubicBezTo>
                  <a:cubicBezTo>
                    <a:pt x="241" y="351"/>
                    <a:pt x="252" y="357"/>
                    <a:pt x="256" y="345"/>
                  </a:cubicBezTo>
                  <a:cubicBezTo>
                    <a:pt x="259" y="332"/>
                    <a:pt x="255" y="329"/>
                    <a:pt x="256" y="325"/>
                  </a:cubicBezTo>
                  <a:cubicBezTo>
                    <a:pt x="257" y="320"/>
                    <a:pt x="265" y="324"/>
                    <a:pt x="262" y="316"/>
                  </a:cubicBezTo>
                  <a:cubicBezTo>
                    <a:pt x="260" y="309"/>
                    <a:pt x="254" y="295"/>
                    <a:pt x="254" y="295"/>
                  </a:cubicBezTo>
                  <a:cubicBezTo>
                    <a:pt x="252" y="286"/>
                    <a:pt x="252" y="286"/>
                    <a:pt x="252" y="286"/>
                  </a:cubicBezTo>
                  <a:cubicBezTo>
                    <a:pt x="247" y="280"/>
                    <a:pt x="247" y="280"/>
                    <a:pt x="247" y="280"/>
                  </a:cubicBezTo>
                  <a:cubicBezTo>
                    <a:pt x="256" y="277"/>
                    <a:pt x="256" y="277"/>
                    <a:pt x="256" y="277"/>
                  </a:cubicBezTo>
                  <a:cubicBezTo>
                    <a:pt x="256" y="277"/>
                    <a:pt x="264" y="283"/>
                    <a:pt x="266" y="271"/>
                  </a:cubicBezTo>
                  <a:cubicBezTo>
                    <a:pt x="270" y="259"/>
                    <a:pt x="269" y="255"/>
                    <a:pt x="265" y="251"/>
                  </a:cubicBezTo>
                  <a:cubicBezTo>
                    <a:pt x="261" y="248"/>
                    <a:pt x="256" y="245"/>
                    <a:pt x="256" y="245"/>
                  </a:cubicBezTo>
                  <a:cubicBezTo>
                    <a:pt x="246" y="235"/>
                    <a:pt x="246" y="235"/>
                    <a:pt x="246" y="235"/>
                  </a:cubicBezTo>
                  <a:cubicBezTo>
                    <a:pt x="252" y="200"/>
                    <a:pt x="252" y="200"/>
                    <a:pt x="252" y="200"/>
                  </a:cubicBezTo>
                  <a:cubicBezTo>
                    <a:pt x="244" y="177"/>
                    <a:pt x="244" y="177"/>
                    <a:pt x="244" y="177"/>
                  </a:cubicBezTo>
                  <a:cubicBezTo>
                    <a:pt x="247" y="169"/>
                    <a:pt x="247" y="169"/>
                    <a:pt x="247" y="169"/>
                  </a:cubicBezTo>
                  <a:cubicBezTo>
                    <a:pt x="244" y="158"/>
                    <a:pt x="244" y="158"/>
                    <a:pt x="244" y="158"/>
                  </a:cubicBezTo>
                  <a:cubicBezTo>
                    <a:pt x="248" y="152"/>
                    <a:pt x="248" y="152"/>
                    <a:pt x="248" y="152"/>
                  </a:cubicBezTo>
                  <a:cubicBezTo>
                    <a:pt x="241" y="133"/>
                    <a:pt x="241" y="133"/>
                    <a:pt x="241" y="133"/>
                  </a:cubicBezTo>
                  <a:cubicBezTo>
                    <a:pt x="249" y="122"/>
                    <a:pt x="249" y="122"/>
                    <a:pt x="249" y="122"/>
                  </a:cubicBezTo>
                  <a:cubicBezTo>
                    <a:pt x="246" y="113"/>
                    <a:pt x="246" y="113"/>
                    <a:pt x="246" y="113"/>
                  </a:cubicBezTo>
                  <a:cubicBezTo>
                    <a:pt x="246" y="113"/>
                    <a:pt x="258" y="85"/>
                    <a:pt x="270" y="82"/>
                  </a:cubicBezTo>
                  <a:cubicBezTo>
                    <a:pt x="280" y="79"/>
                    <a:pt x="300" y="85"/>
                    <a:pt x="300" y="85"/>
                  </a:cubicBezTo>
                  <a:cubicBezTo>
                    <a:pt x="305" y="73"/>
                    <a:pt x="305" y="73"/>
                    <a:pt x="305" y="73"/>
                  </a:cubicBezTo>
                  <a:cubicBezTo>
                    <a:pt x="304" y="58"/>
                    <a:pt x="304" y="58"/>
                    <a:pt x="304" y="58"/>
                  </a:cubicBezTo>
                  <a:cubicBezTo>
                    <a:pt x="290" y="48"/>
                    <a:pt x="290" y="48"/>
                    <a:pt x="290" y="48"/>
                  </a:cubicBezTo>
                  <a:cubicBezTo>
                    <a:pt x="309" y="16"/>
                    <a:pt x="309" y="16"/>
                    <a:pt x="309" y="16"/>
                  </a:cubicBezTo>
                  <a:cubicBezTo>
                    <a:pt x="310" y="6"/>
                    <a:pt x="310" y="6"/>
                    <a:pt x="310" y="6"/>
                  </a:cubicBezTo>
                  <a:cubicBezTo>
                    <a:pt x="314" y="1"/>
                    <a:pt x="314" y="1"/>
                    <a:pt x="314" y="1"/>
                  </a:cubicBezTo>
                  <a:lnTo>
                    <a:pt x="314" y="0"/>
                  </a:lnTo>
                  <a:close/>
                  <a:moveTo>
                    <a:pt x="19" y="334"/>
                  </a:moveTo>
                  <a:cubicBezTo>
                    <a:pt x="16" y="337"/>
                    <a:pt x="19" y="338"/>
                    <a:pt x="20" y="337"/>
                  </a:cubicBezTo>
                  <a:cubicBezTo>
                    <a:pt x="23" y="335"/>
                    <a:pt x="22" y="331"/>
                    <a:pt x="19" y="334"/>
                  </a:cubicBezTo>
                  <a:close/>
                  <a:moveTo>
                    <a:pt x="6" y="254"/>
                  </a:moveTo>
                  <a:cubicBezTo>
                    <a:pt x="9" y="254"/>
                    <a:pt x="10" y="253"/>
                    <a:pt x="7" y="252"/>
                  </a:cubicBezTo>
                  <a:cubicBezTo>
                    <a:pt x="3" y="252"/>
                    <a:pt x="4" y="254"/>
                    <a:pt x="6" y="254"/>
                  </a:cubicBezTo>
                  <a:close/>
                  <a:moveTo>
                    <a:pt x="15" y="359"/>
                  </a:moveTo>
                  <a:cubicBezTo>
                    <a:pt x="17" y="357"/>
                    <a:pt x="17" y="357"/>
                    <a:pt x="17" y="357"/>
                  </a:cubicBezTo>
                  <a:cubicBezTo>
                    <a:pt x="15" y="353"/>
                    <a:pt x="15" y="353"/>
                    <a:pt x="15" y="353"/>
                  </a:cubicBezTo>
                  <a:cubicBezTo>
                    <a:pt x="15" y="349"/>
                    <a:pt x="15" y="349"/>
                    <a:pt x="15" y="349"/>
                  </a:cubicBezTo>
                  <a:cubicBezTo>
                    <a:pt x="11" y="347"/>
                    <a:pt x="11" y="347"/>
                    <a:pt x="11" y="347"/>
                  </a:cubicBezTo>
                  <a:cubicBezTo>
                    <a:pt x="11" y="348"/>
                    <a:pt x="11" y="348"/>
                    <a:pt x="11" y="348"/>
                  </a:cubicBezTo>
                  <a:cubicBezTo>
                    <a:pt x="11" y="348"/>
                    <a:pt x="10" y="349"/>
                    <a:pt x="9" y="351"/>
                  </a:cubicBezTo>
                  <a:cubicBezTo>
                    <a:pt x="8" y="353"/>
                    <a:pt x="12" y="355"/>
                    <a:pt x="12" y="355"/>
                  </a:cubicBezTo>
                  <a:cubicBezTo>
                    <a:pt x="9" y="358"/>
                    <a:pt x="9" y="358"/>
                    <a:pt x="9" y="358"/>
                  </a:cubicBezTo>
                  <a:cubicBezTo>
                    <a:pt x="9" y="364"/>
                    <a:pt x="9" y="364"/>
                    <a:pt x="9" y="364"/>
                  </a:cubicBezTo>
                  <a:cubicBezTo>
                    <a:pt x="13" y="363"/>
                    <a:pt x="13" y="363"/>
                    <a:pt x="13" y="363"/>
                  </a:cubicBezTo>
                  <a:cubicBezTo>
                    <a:pt x="10" y="358"/>
                    <a:pt x="10" y="358"/>
                    <a:pt x="10" y="358"/>
                  </a:cubicBezTo>
                  <a:cubicBezTo>
                    <a:pt x="14" y="355"/>
                    <a:pt x="14" y="355"/>
                    <a:pt x="14" y="355"/>
                  </a:cubicBezTo>
                  <a:cubicBezTo>
                    <a:pt x="15" y="355"/>
                    <a:pt x="15" y="355"/>
                    <a:pt x="15" y="355"/>
                  </a:cubicBezTo>
                  <a:cubicBezTo>
                    <a:pt x="14" y="357"/>
                    <a:pt x="14" y="357"/>
                    <a:pt x="14" y="357"/>
                  </a:cubicBezTo>
                  <a:lnTo>
                    <a:pt x="15" y="359"/>
                  </a:lnTo>
                  <a:close/>
                  <a:moveTo>
                    <a:pt x="6" y="271"/>
                  </a:moveTo>
                  <a:cubicBezTo>
                    <a:pt x="7" y="271"/>
                    <a:pt x="7" y="271"/>
                    <a:pt x="7" y="271"/>
                  </a:cubicBezTo>
                  <a:cubicBezTo>
                    <a:pt x="8" y="267"/>
                    <a:pt x="8" y="267"/>
                    <a:pt x="8" y="267"/>
                  </a:cubicBezTo>
                  <a:cubicBezTo>
                    <a:pt x="7" y="267"/>
                    <a:pt x="7" y="267"/>
                    <a:pt x="7" y="267"/>
                  </a:cubicBezTo>
                  <a:lnTo>
                    <a:pt x="6" y="271"/>
                  </a:lnTo>
                  <a:close/>
                  <a:moveTo>
                    <a:pt x="16" y="341"/>
                  </a:moveTo>
                  <a:cubicBezTo>
                    <a:pt x="16" y="344"/>
                    <a:pt x="16" y="344"/>
                    <a:pt x="16" y="344"/>
                  </a:cubicBezTo>
                  <a:cubicBezTo>
                    <a:pt x="14" y="345"/>
                    <a:pt x="14" y="345"/>
                    <a:pt x="14" y="345"/>
                  </a:cubicBezTo>
                  <a:cubicBezTo>
                    <a:pt x="14" y="345"/>
                    <a:pt x="16" y="353"/>
                    <a:pt x="20" y="353"/>
                  </a:cubicBezTo>
                  <a:cubicBezTo>
                    <a:pt x="26" y="353"/>
                    <a:pt x="22" y="344"/>
                    <a:pt x="22" y="344"/>
                  </a:cubicBezTo>
                  <a:cubicBezTo>
                    <a:pt x="17" y="341"/>
                    <a:pt x="17" y="341"/>
                    <a:pt x="17" y="341"/>
                  </a:cubicBezTo>
                  <a:lnTo>
                    <a:pt x="16" y="341"/>
                  </a:lnTo>
                  <a:close/>
                  <a:moveTo>
                    <a:pt x="25" y="352"/>
                  </a:moveTo>
                  <a:cubicBezTo>
                    <a:pt x="29" y="357"/>
                    <a:pt x="29" y="357"/>
                    <a:pt x="29" y="357"/>
                  </a:cubicBezTo>
                  <a:cubicBezTo>
                    <a:pt x="33" y="355"/>
                    <a:pt x="33" y="355"/>
                    <a:pt x="33" y="355"/>
                  </a:cubicBezTo>
                  <a:cubicBezTo>
                    <a:pt x="27" y="350"/>
                    <a:pt x="27" y="350"/>
                    <a:pt x="27" y="350"/>
                  </a:cubicBezTo>
                  <a:lnTo>
                    <a:pt x="25" y="352"/>
                  </a:lnTo>
                  <a:close/>
                  <a:moveTo>
                    <a:pt x="28" y="310"/>
                  </a:moveTo>
                  <a:cubicBezTo>
                    <a:pt x="32" y="308"/>
                    <a:pt x="32" y="308"/>
                    <a:pt x="32" y="308"/>
                  </a:cubicBezTo>
                  <a:cubicBezTo>
                    <a:pt x="34" y="297"/>
                    <a:pt x="34" y="297"/>
                    <a:pt x="34" y="297"/>
                  </a:cubicBezTo>
                  <a:cubicBezTo>
                    <a:pt x="33" y="296"/>
                    <a:pt x="33" y="296"/>
                    <a:pt x="33" y="296"/>
                  </a:cubicBezTo>
                  <a:cubicBezTo>
                    <a:pt x="29" y="301"/>
                    <a:pt x="29" y="301"/>
                    <a:pt x="29" y="301"/>
                  </a:cubicBezTo>
                  <a:cubicBezTo>
                    <a:pt x="29" y="301"/>
                    <a:pt x="28" y="301"/>
                    <a:pt x="26" y="302"/>
                  </a:cubicBezTo>
                  <a:cubicBezTo>
                    <a:pt x="24" y="302"/>
                    <a:pt x="24" y="304"/>
                    <a:pt x="24" y="304"/>
                  </a:cubicBezTo>
                  <a:lnTo>
                    <a:pt x="28" y="310"/>
                  </a:lnTo>
                  <a:close/>
                  <a:moveTo>
                    <a:pt x="7" y="280"/>
                  </a:moveTo>
                  <a:cubicBezTo>
                    <a:pt x="10" y="283"/>
                    <a:pt x="10" y="283"/>
                    <a:pt x="10" y="283"/>
                  </a:cubicBezTo>
                  <a:cubicBezTo>
                    <a:pt x="9" y="278"/>
                    <a:pt x="9" y="278"/>
                    <a:pt x="9" y="278"/>
                  </a:cubicBezTo>
                  <a:lnTo>
                    <a:pt x="7" y="280"/>
                  </a:lnTo>
                  <a:close/>
                  <a:moveTo>
                    <a:pt x="10" y="329"/>
                  </a:moveTo>
                  <a:cubicBezTo>
                    <a:pt x="11" y="331"/>
                    <a:pt x="11" y="331"/>
                    <a:pt x="11" y="331"/>
                  </a:cubicBezTo>
                  <a:cubicBezTo>
                    <a:pt x="12" y="331"/>
                    <a:pt x="12" y="331"/>
                    <a:pt x="12" y="331"/>
                  </a:cubicBezTo>
                  <a:cubicBezTo>
                    <a:pt x="14" y="334"/>
                    <a:pt x="14" y="334"/>
                    <a:pt x="14" y="334"/>
                  </a:cubicBezTo>
                  <a:cubicBezTo>
                    <a:pt x="12" y="336"/>
                    <a:pt x="12" y="336"/>
                    <a:pt x="12" y="336"/>
                  </a:cubicBezTo>
                  <a:cubicBezTo>
                    <a:pt x="15" y="337"/>
                    <a:pt x="15" y="337"/>
                    <a:pt x="15" y="337"/>
                  </a:cubicBezTo>
                  <a:cubicBezTo>
                    <a:pt x="16" y="333"/>
                    <a:pt x="16" y="333"/>
                    <a:pt x="16" y="333"/>
                  </a:cubicBezTo>
                  <a:cubicBezTo>
                    <a:pt x="12" y="328"/>
                    <a:pt x="12" y="328"/>
                    <a:pt x="12" y="328"/>
                  </a:cubicBezTo>
                  <a:lnTo>
                    <a:pt x="10" y="329"/>
                  </a:lnTo>
                  <a:close/>
                  <a:moveTo>
                    <a:pt x="9" y="290"/>
                  </a:moveTo>
                  <a:cubicBezTo>
                    <a:pt x="8" y="290"/>
                    <a:pt x="8" y="290"/>
                    <a:pt x="8" y="290"/>
                  </a:cubicBezTo>
                  <a:cubicBezTo>
                    <a:pt x="8" y="290"/>
                    <a:pt x="10" y="294"/>
                    <a:pt x="11" y="295"/>
                  </a:cubicBezTo>
                  <a:cubicBezTo>
                    <a:pt x="12" y="296"/>
                    <a:pt x="14" y="298"/>
                    <a:pt x="14" y="298"/>
                  </a:cubicBezTo>
                  <a:cubicBezTo>
                    <a:pt x="14" y="298"/>
                    <a:pt x="15" y="296"/>
                    <a:pt x="13" y="294"/>
                  </a:cubicBezTo>
                  <a:cubicBezTo>
                    <a:pt x="12" y="292"/>
                    <a:pt x="9" y="290"/>
                    <a:pt x="9" y="290"/>
                  </a:cubicBezTo>
                  <a:close/>
                  <a:moveTo>
                    <a:pt x="13" y="340"/>
                  </a:moveTo>
                  <a:cubicBezTo>
                    <a:pt x="11" y="337"/>
                    <a:pt x="11" y="337"/>
                    <a:pt x="11" y="337"/>
                  </a:cubicBezTo>
                  <a:cubicBezTo>
                    <a:pt x="8" y="340"/>
                    <a:pt x="8" y="340"/>
                    <a:pt x="8" y="340"/>
                  </a:cubicBezTo>
                  <a:cubicBezTo>
                    <a:pt x="9" y="342"/>
                    <a:pt x="9" y="342"/>
                    <a:pt x="9" y="342"/>
                  </a:cubicBezTo>
                  <a:lnTo>
                    <a:pt x="13" y="340"/>
                  </a:lnTo>
                  <a:close/>
                  <a:moveTo>
                    <a:pt x="9" y="324"/>
                  </a:moveTo>
                  <a:cubicBezTo>
                    <a:pt x="11" y="325"/>
                    <a:pt x="13" y="325"/>
                    <a:pt x="13" y="325"/>
                  </a:cubicBezTo>
                  <a:cubicBezTo>
                    <a:pt x="11" y="320"/>
                    <a:pt x="11" y="320"/>
                    <a:pt x="11" y="320"/>
                  </a:cubicBezTo>
                  <a:cubicBezTo>
                    <a:pt x="13" y="318"/>
                    <a:pt x="13" y="318"/>
                    <a:pt x="13" y="318"/>
                  </a:cubicBezTo>
                  <a:cubicBezTo>
                    <a:pt x="10" y="310"/>
                    <a:pt x="10" y="310"/>
                    <a:pt x="10" y="310"/>
                  </a:cubicBezTo>
                  <a:cubicBezTo>
                    <a:pt x="9" y="313"/>
                    <a:pt x="9" y="313"/>
                    <a:pt x="9" y="313"/>
                  </a:cubicBezTo>
                  <a:cubicBezTo>
                    <a:pt x="11" y="317"/>
                    <a:pt x="11" y="317"/>
                    <a:pt x="11" y="317"/>
                  </a:cubicBezTo>
                  <a:cubicBezTo>
                    <a:pt x="7" y="318"/>
                    <a:pt x="7" y="318"/>
                    <a:pt x="7" y="318"/>
                  </a:cubicBezTo>
                  <a:cubicBezTo>
                    <a:pt x="7" y="318"/>
                    <a:pt x="7" y="322"/>
                    <a:pt x="9" y="324"/>
                  </a:cubicBezTo>
                  <a:close/>
                  <a:moveTo>
                    <a:pt x="7" y="286"/>
                  </a:moveTo>
                  <a:cubicBezTo>
                    <a:pt x="11" y="289"/>
                    <a:pt x="11" y="289"/>
                    <a:pt x="11" y="289"/>
                  </a:cubicBezTo>
                  <a:cubicBezTo>
                    <a:pt x="9" y="284"/>
                    <a:pt x="9" y="284"/>
                    <a:pt x="9" y="284"/>
                  </a:cubicBezTo>
                  <a:lnTo>
                    <a:pt x="7" y="286"/>
                  </a:lnTo>
                  <a:close/>
                  <a:moveTo>
                    <a:pt x="11" y="301"/>
                  </a:moveTo>
                  <a:cubicBezTo>
                    <a:pt x="12" y="301"/>
                    <a:pt x="16" y="303"/>
                    <a:pt x="16" y="303"/>
                  </a:cubicBezTo>
                  <a:cubicBezTo>
                    <a:pt x="16" y="301"/>
                    <a:pt x="16" y="301"/>
                    <a:pt x="16" y="301"/>
                  </a:cubicBezTo>
                  <a:cubicBezTo>
                    <a:pt x="16" y="301"/>
                    <a:pt x="11" y="298"/>
                    <a:pt x="10" y="298"/>
                  </a:cubicBezTo>
                  <a:cubicBezTo>
                    <a:pt x="9" y="298"/>
                    <a:pt x="10" y="300"/>
                    <a:pt x="11" y="301"/>
                  </a:cubicBez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59" name="Freeform 117"/>
            <p:cNvSpPr>
              <a:spLocks noEditPoints="1"/>
            </p:cNvSpPr>
            <p:nvPr/>
          </p:nvSpPr>
          <p:spPr bwMode="auto">
            <a:xfrm>
              <a:off x="2329" y="1812"/>
              <a:ext cx="774" cy="983"/>
            </a:xfrm>
            <a:custGeom>
              <a:avLst/>
              <a:gdLst>
                <a:gd name="T0" fmla="*/ 88 w 987"/>
                <a:gd name="T1" fmla="*/ 19 h 1337"/>
                <a:gd name="T2" fmla="*/ 93 w 987"/>
                <a:gd name="T3" fmla="*/ 20 h 1337"/>
                <a:gd name="T4" fmla="*/ 89 w 987"/>
                <a:gd name="T5" fmla="*/ 42 h 1337"/>
                <a:gd name="T6" fmla="*/ 86 w 987"/>
                <a:gd name="T7" fmla="*/ 40 h 1337"/>
                <a:gd name="T8" fmla="*/ 229 w 987"/>
                <a:gd name="T9" fmla="*/ 21 h 1337"/>
                <a:gd name="T10" fmla="*/ 231 w 987"/>
                <a:gd name="T11" fmla="*/ 21 h 1337"/>
                <a:gd name="T12" fmla="*/ 235 w 987"/>
                <a:gd name="T13" fmla="*/ 29 h 1337"/>
                <a:gd name="T14" fmla="*/ 244 w 987"/>
                <a:gd name="T15" fmla="*/ 28 h 1337"/>
                <a:gd name="T16" fmla="*/ 230 w 987"/>
                <a:gd name="T17" fmla="*/ 15 h 1337"/>
                <a:gd name="T18" fmla="*/ 232 w 987"/>
                <a:gd name="T19" fmla="*/ 19 h 1337"/>
                <a:gd name="T20" fmla="*/ 252 w 987"/>
                <a:gd name="T21" fmla="*/ 38 h 1337"/>
                <a:gd name="T22" fmla="*/ 247 w 987"/>
                <a:gd name="T23" fmla="*/ 37 h 1337"/>
                <a:gd name="T24" fmla="*/ 176 w 987"/>
                <a:gd name="T25" fmla="*/ 38 h 1337"/>
                <a:gd name="T26" fmla="*/ 163 w 987"/>
                <a:gd name="T27" fmla="*/ 24 h 1337"/>
                <a:gd name="T28" fmla="*/ 222 w 987"/>
                <a:gd name="T29" fmla="*/ 22 h 1337"/>
                <a:gd name="T30" fmla="*/ 43 w 987"/>
                <a:gd name="T31" fmla="*/ 50 h 1337"/>
                <a:gd name="T32" fmla="*/ 62 w 987"/>
                <a:gd name="T33" fmla="*/ 47 h 1337"/>
                <a:gd name="T34" fmla="*/ 289 w 987"/>
                <a:gd name="T35" fmla="*/ 133 h 1337"/>
                <a:gd name="T36" fmla="*/ 275 w 987"/>
                <a:gd name="T37" fmla="*/ 93 h 1337"/>
                <a:gd name="T38" fmla="*/ 253 w 987"/>
                <a:gd name="T39" fmla="*/ 47 h 1337"/>
                <a:gd name="T40" fmla="*/ 234 w 987"/>
                <a:gd name="T41" fmla="*/ 32 h 1337"/>
                <a:gd name="T42" fmla="*/ 204 w 987"/>
                <a:gd name="T43" fmla="*/ 28 h 1337"/>
                <a:gd name="T44" fmla="*/ 194 w 987"/>
                <a:gd name="T45" fmla="*/ 34 h 1337"/>
                <a:gd name="T46" fmla="*/ 171 w 987"/>
                <a:gd name="T47" fmla="*/ 43 h 1337"/>
                <a:gd name="T48" fmla="*/ 163 w 987"/>
                <a:gd name="T49" fmla="*/ 35 h 1337"/>
                <a:gd name="T50" fmla="*/ 137 w 987"/>
                <a:gd name="T51" fmla="*/ 28 h 1337"/>
                <a:gd name="T52" fmla="*/ 118 w 987"/>
                <a:gd name="T53" fmla="*/ 10 h 1337"/>
                <a:gd name="T54" fmla="*/ 104 w 987"/>
                <a:gd name="T55" fmla="*/ 20 h 1337"/>
                <a:gd name="T56" fmla="*/ 98 w 987"/>
                <a:gd name="T57" fmla="*/ 34 h 1337"/>
                <a:gd name="T58" fmla="*/ 114 w 987"/>
                <a:gd name="T59" fmla="*/ 47 h 1337"/>
                <a:gd name="T60" fmla="*/ 81 w 987"/>
                <a:gd name="T61" fmla="*/ 54 h 1337"/>
                <a:gd name="T62" fmla="*/ 52 w 987"/>
                <a:gd name="T63" fmla="*/ 50 h 1337"/>
                <a:gd name="T64" fmla="*/ 44 w 987"/>
                <a:gd name="T65" fmla="*/ 81 h 1337"/>
                <a:gd name="T66" fmla="*/ 30 w 987"/>
                <a:gd name="T67" fmla="*/ 114 h 1337"/>
                <a:gd name="T68" fmla="*/ 11 w 987"/>
                <a:gd name="T69" fmla="*/ 127 h 1337"/>
                <a:gd name="T70" fmla="*/ 7 w 987"/>
                <a:gd name="T71" fmla="*/ 152 h 1337"/>
                <a:gd name="T72" fmla="*/ 6 w 987"/>
                <a:gd name="T73" fmla="*/ 181 h 1337"/>
                <a:gd name="T74" fmla="*/ 23 w 987"/>
                <a:gd name="T75" fmla="*/ 213 h 1337"/>
                <a:gd name="T76" fmla="*/ 45 w 987"/>
                <a:gd name="T77" fmla="*/ 215 h 1337"/>
                <a:gd name="T78" fmla="*/ 58 w 987"/>
                <a:gd name="T79" fmla="*/ 237 h 1337"/>
                <a:gd name="T80" fmla="*/ 64 w 987"/>
                <a:gd name="T81" fmla="*/ 276 h 1337"/>
                <a:gd name="T82" fmla="*/ 84 w 987"/>
                <a:gd name="T83" fmla="*/ 268 h 1337"/>
                <a:gd name="T84" fmla="*/ 124 w 987"/>
                <a:gd name="T85" fmla="*/ 276 h 1337"/>
                <a:gd name="T86" fmla="*/ 149 w 987"/>
                <a:gd name="T87" fmla="*/ 277 h 1337"/>
                <a:gd name="T88" fmla="*/ 178 w 987"/>
                <a:gd name="T89" fmla="*/ 281 h 1337"/>
                <a:gd name="T90" fmla="*/ 227 w 987"/>
                <a:gd name="T91" fmla="*/ 273 h 1337"/>
                <a:gd name="T92" fmla="*/ 224 w 987"/>
                <a:gd name="T93" fmla="*/ 256 h 1337"/>
                <a:gd name="T94" fmla="*/ 245 w 987"/>
                <a:gd name="T95" fmla="*/ 221 h 1337"/>
                <a:gd name="T96" fmla="*/ 213 w 987"/>
                <a:gd name="T97" fmla="*/ 189 h 1337"/>
                <a:gd name="T98" fmla="*/ 218 w 987"/>
                <a:gd name="T99" fmla="*/ 172 h 1337"/>
                <a:gd name="T100" fmla="*/ 267 w 987"/>
                <a:gd name="T101" fmla="*/ 153 h 1337"/>
                <a:gd name="T102" fmla="*/ 286 w 987"/>
                <a:gd name="T103" fmla="*/ 151 h 1337"/>
                <a:gd name="T104" fmla="*/ 42 w 987"/>
                <a:gd name="T105" fmla="*/ 50 h 1337"/>
                <a:gd name="T106" fmla="*/ 71 w 987"/>
                <a:gd name="T107" fmla="*/ 46 h 1337"/>
                <a:gd name="T108" fmla="*/ 82 w 987"/>
                <a:gd name="T109" fmla="*/ 15 h 1337"/>
                <a:gd name="T110" fmla="*/ 84 w 987"/>
                <a:gd name="T111" fmla="*/ 10 h 1337"/>
                <a:gd name="T112" fmla="*/ 86 w 987"/>
                <a:gd name="T113" fmla="*/ 5 h 1337"/>
                <a:gd name="T114" fmla="*/ 88 w 987"/>
                <a:gd name="T115" fmla="*/ 0 h 1337"/>
                <a:gd name="T116" fmla="*/ 78 w 987"/>
                <a:gd name="T117" fmla="*/ 49 h 1337"/>
                <a:gd name="T118" fmla="*/ 71 w 987"/>
                <a:gd name="T119" fmla="*/ 32 h 1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1337"/>
                <a:gd name="T182" fmla="*/ 987 w 987"/>
                <a:gd name="T183" fmla="*/ 1337 h 1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grpSp>
          <p:nvGrpSpPr>
            <p:cNvPr id="60" name="Group 118"/>
            <p:cNvGrpSpPr>
              <a:grpSpLocks/>
            </p:cNvGrpSpPr>
            <p:nvPr/>
          </p:nvGrpSpPr>
          <p:grpSpPr bwMode="auto">
            <a:xfrm>
              <a:off x="3480" y="2913"/>
              <a:ext cx="444" cy="537"/>
              <a:chOff x="2969" y="2645"/>
              <a:chExt cx="379" cy="488"/>
            </a:xfrm>
            <a:grpFill/>
          </p:grpSpPr>
          <p:sp>
            <p:nvSpPr>
              <p:cNvPr id="61" name="Freeform 119"/>
              <p:cNvSpPr>
                <a:spLocks/>
              </p:cNvSpPr>
              <p:nvPr/>
            </p:nvSpPr>
            <p:spPr bwMode="auto">
              <a:xfrm>
                <a:off x="2993" y="2916"/>
                <a:ext cx="152" cy="190"/>
              </a:xfrm>
              <a:custGeom>
                <a:avLst/>
                <a:gdLst>
                  <a:gd name="T0" fmla="*/ 38 w 166"/>
                  <a:gd name="T1" fmla="*/ 0 h 208"/>
                  <a:gd name="T2" fmla="*/ 38 w 166"/>
                  <a:gd name="T3" fmla="*/ 5 h 208"/>
                  <a:gd name="T4" fmla="*/ 28 w 166"/>
                  <a:gd name="T5" fmla="*/ 5 h 208"/>
                  <a:gd name="T6" fmla="*/ 22 w 166"/>
                  <a:gd name="T7" fmla="*/ 2 h 208"/>
                  <a:gd name="T8" fmla="*/ 21 w 166"/>
                  <a:gd name="T9" fmla="*/ 8 h 208"/>
                  <a:gd name="T10" fmla="*/ 32 w 166"/>
                  <a:gd name="T11" fmla="*/ 23 h 208"/>
                  <a:gd name="T12" fmla="*/ 19 w 166"/>
                  <a:gd name="T13" fmla="*/ 20 h 208"/>
                  <a:gd name="T14" fmla="*/ 8 w 166"/>
                  <a:gd name="T15" fmla="*/ 27 h 208"/>
                  <a:gd name="T16" fmla="*/ 10 w 166"/>
                  <a:gd name="T17" fmla="*/ 44 h 208"/>
                  <a:gd name="T18" fmla="*/ 2 w 166"/>
                  <a:gd name="T19" fmla="*/ 49 h 208"/>
                  <a:gd name="T20" fmla="*/ 3 w 166"/>
                  <a:gd name="T21" fmla="*/ 69 h 208"/>
                  <a:gd name="T22" fmla="*/ 5 w 166"/>
                  <a:gd name="T23" fmla="*/ 69 h 208"/>
                  <a:gd name="T24" fmla="*/ 5 w 166"/>
                  <a:gd name="T25" fmla="*/ 81 h 208"/>
                  <a:gd name="T26" fmla="*/ 0 w 166"/>
                  <a:gd name="T27" fmla="*/ 84 h 208"/>
                  <a:gd name="T28" fmla="*/ 0 w 166"/>
                  <a:gd name="T29" fmla="*/ 92 h 208"/>
                  <a:gd name="T30" fmla="*/ 5 w 166"/>
                  <a:gd name="T31" fmla="*/ 93 h 208"/>
                  <a:gd name="T32" fmla="*/ 13 w 166"/>
                  <a:gd name="T33" fmla="*/ 86 h 208"/>
                  <a:gd name="T34" fmla="*/ 18 w 166"/>
                  <a:gd name="T35" fmla="*/ 88 h 208"/>
                  <a:gd name="T36" fmla="*/ 16 w 166"/>
                  <a:gd name="T37" fmla="*/ 101 h 208"/>
                  <a:gd name="T38" fmla="*/ 22 w 166"/>
                  <a:gd name="T39" fmla="*/ 105 h 208"/>
                  <a:gd name="T40" fmla="*/ 30 w 166"/>
                  <a:gd name="T41" fmla="*/ 103 h 208"/>
                  <a:gd name="T42" fmla="*/ 32 w 166"/>
                  <a:gd name="T43" fmla="*/ 109 h 208"/>
                  <a:gd name="T44" fmla="*/ 46 w 166"/>
                  <a:gd name="T45" fmla="*/ 121 h 208"/>
                  <a:gd name="T46" fmla="*/ 46 w 166"/>
                  <a:gd name="T47" fmla="*/ 127 h 208"/>
                  <a:gd name="T48" fmla="*/ 53 w 166"/>
                  <a:gd name="T49" fmla="*/ 131 h 208"/>
                  <a:gd name="T50" fmla="*/ 60 w 166"/>
                  <a:gd name="T51" fmla="*/ 132 h 208"/>
                  <a:gd name="T52" fmla="*/ 59 w 166"/>
                  <a:gd name="T53" fmla="*/ 122 h 208"/>
                  <a:gd name="T54" fmla="*/ 56 w 166"/>
                  <a:gd name="T55" fmla="*/ 111 h 208"/>
                  <a:gd name="T56" fmla="*/ 53 w 166"/>
                  <a:gd name="T57" fmla="*/ 110 h 208"/>
                  <a:gd name="T58" fmla="*/ 74 w 166"/>
                  <a:gd name="T59" fmla="*/ 68 h 208"/>
                  <a:gd name="T60" fmla="*/ 78 w 166"/>
                  <a:gd name="T61" fmla="*/ 69 h 208"/>
                  <a:gd name="T62" fmla="*/ 78 w 166"/>
                  <a:gd name="T63" fmla="*/ 77 h 208"/>
                  <a:gd name="T64" fmla="*/ 87 w 166"/>
                  <a:gd name="T65" fmla="*/ 82 h 208"/>
                  <a:gd name="T66" fmla="*/ 94 w 166"/>
                  <a:gd name="T67" fmla="*/ 77 h 208"/>
                  <a:gd name="T68" fmla="*/ 90 w 166"/>
                  <a:gd name="T69" fmla="*/ 74 h 208"/>
                  <a:gd name="T70" fmla="*/ 84 w 166"/>
                  <a:gd name="T71" fmla="*/ 61 h 208"/>
                  <a:gd name="T72" fmla="*/ 88 w 166"/>
                  <a:gd name="T73" fmla="*/ 58 h 208"/>
                  <a:gd name="T74" fmla="*/ 94 w 166"/>
                  <a:gd name="T75" fmla="*/ 58 h 208"/>
                  <a:gd name="T76" fmla="*/ 98 w 166"/>
                  <a:gd name="T77" fmla="*/ 58 h 208"/>
                  <a:gd name="T78" fmla="*/ 103 w 166"/>
                  <a:gd name="T79" fmla="*/ 53 h 208"/>
                  <a:gd name="T80" fmla="*/ 104 w 166"/>
                  <a:gd name="T81" fmla="*/ 49 h 208"/>
                  <a:gd name="T82" fmla="*/ 106 w 166"/>
                  <a:gd name="T83" fmla="*/ 42 h 208"/>
                  <a:gd name="T84" fmla="*/ 98 w 166"/>
                  <a:gd name="T85" fmla="*/ 40 h 208"/>
                  <a:gd name="T86" fmla="*/ 77 w 166"/>
                  <a:gd name="T87" fmla="*/ 30 h 208"/>
                  <a:gd name="T88" fmla="*/ 71 w 166"/>
                  <a:gd name="T89" fmla="*/ 27 h 208"/>
                  <a:gd name="T90" fmla="*/ 60 w 166"/>
                  <a:gd name="T91" fmla="*/ 19 h 208"/>
                  <a:gd name="T92" fmla="*/ 50 w 166"/>
                  <a:gd name="T93" fmla="*/ 13 h 208"/>
                  <a:gd name="T94" fmla="*/ 42 w 166"/>
                  <a:gd name="T95" fmla="*/ 5 h 208"/>
                  <a:gd name="T96" fmla="*/ 38 w 166"/>
                  <a:gd name="T97" fmla="*/ 0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208"/>
                  <a:gd name="T149" fmla="*/ 166 w 166"/>
                  <a:gd name="T150" fmla="*/ 208 h 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sp>
            <p:nvSpPr>
              <p:cNvPr id="62" name="Freeform 120"/>
              <p:cNvSpPr>
                <a:spLocks/>
              </p:cNvSpPr>
              <p:nvPr/>
            </p:nvSpPr>
            <p:spPr bwMode="auto">
              <a:xfrm>
                <a:off x="2969" y="2645"/>
                <a:ext cx="379" cy="488"/>
              </a:xfrm>
              <a:custGeom>
                <a:avLst/>
                <a:gdLst>
                  <a:gd name="T0" fmla="*/ 44 w 414"/>
                  <a:gd name="T1" fmla="*/ 216 h 534"/>
                  <a:gd name="T2" fmla="*/ 62 w 414"/>
                  <a:gd name="T3" fmla="*/ 228 h 534"/>
                  <a:gd name="T4" fmla="*/ 79 w 414"/>
                  <a:gd name="T5" fmla="*/ 239 h 534"/>
                  <a:gd name="T6" fmla="*/ 108 w 414"/>
                  <a:gd name="T7" fmla="*/ 251 h 534"/>
                  <a:gd name="T8" fmla="*/ 103 w 414"/>
                  <a:gd name="T9" fmla="*/ 262 h 534"/>
                  <a:gd name="T10" fmla="*/ 95 w 414"/>
                  <a:gd name="T11" fmla="*/ 267 h 534"/>
                  <a:gd name="T12" fmla="*/ 85 w 414"/>
                  <a:gd name="T13" fmla="*/ 271 h 534"/>
                  <a:gd name="T14" fmla="*/ 95 w 414"/>
                  <a:gd name="T15" fmla="*/ 287 h 534"/>
                  <a:gd name="T16" fmla="*/ 105 w 414"/>
                  <a:gd name="T17" fmla="*/ 288 h 534"/>
                  <a:gd name="T18" fmla="*/ 129 w 414"/>
                  <a:gd name="T19" fmla="*/ 305 h 534"/>
                  <a:gd name="T20" fmla="*/ 134 w 414"/>
                  <a:gd name="T21" fmla="*/ 341 h 534"/>
                  <a:gd name="T22" fmla="*/ 144 w 414"/>
                  <a:gd name="T23" fmla="*/ 316 h 534"/>
                  <a:gd name="T24" fmla="*/ 163 w 414"/>
                  <a:gd name="T25" fmla="*/ 304 h 534"/>
                  <a:gd name="T26" fmla="*/ 183 w 414"/>
                  <a:gd name="T27" fmla="*/ 296 h 534"/>
                  <a:gd name="T28" fmla="*/ 211 w 414"/>
                  <a:gd name="T29" fmla="*/ 288 h 534"/>
                  <a:gd name="T30" fmla="*/ 232 w 414"/>
                  <a:gd name="T31" fmla="*/ 281 h 534"/>
                  <a:gd name="T32" fmla="*/ 245 w 414"/>
                  <a:gd name="T33" fmla="*/ 271 h 534"/>
                  <a:gd name="T34" fmla="*/ 241 w 414"/>
                  <a:gd name="T35" fmla="*/ 251 h 534"/>
                  <a:gd name="T36" fmla="*/ 240 w 414"/>
                  <a:gd name="T37" fmla="*/ 240 h 534"/>
                  <a:gd name="T38" fmla="*/ 254 w 414"/>
                  <a:gd name="T39" fmla="*/ 232 h 534"/>
                  <a:gd name="T40" fmla="*/ 253 w 414"/>
                  <a:gd name="T41" fmla="*/ 199 h 534"/>
                  <a:gd name="T42" fmla="*/ 230 w 414"/>
                  <a:gd name="T43" fmla="*/ 181 h 534"/>
                  <a:gd name="T44" fmla="*/ 222 w 414"/>
                  <a:gd name="T45" fmla="*/ 152 h 534"/>
                  <a:gd name="T46" fmla="*/ 230 w 414"/>
                  <a:gd name="T47" fmla="*/ 139 h 534"/>
                  <a:gd name="T48" fmla="*/ 224 w 414"/>
                  <a:gd name="T49" fmla="*/ 130 h 534"/>
                  <a:gd name="T50" fmla="*/ 224 w 414"/>
                  <a:gd name="T51" fmla="*/ 114 h 534"/>
                  <a:gd name="T52" fmla="*/ 232 w 414"/>
                  <a:gd name="T53" fmla="*/ 111 h 534"/>
                  <a:gd name="T54" fmla="*/ 214 w 414"/>
                  <a:gd name="T55" fmla="*/ 97 h 534"/>
                  <a:gd name="T56" fmla="*/ 190 w 414"/>
                  <a:gd name="T57" fmla="*/ 107 h 534"/>
                  <a:gd name="T58" fmla="*/ 166 w 414"/>
                  <a:gd name="T59" fmla="*/ 101 h 534"/>
                  <a:gd name="T60" fmla="*/ 162 w 414"/>
                  <a:gd name="T61" fmla="*/ 92 h 534"/>
                  <a:gd name="T62" fmla="*/ 152 w 414"/>
                  <a:gd name="T63" fmla="*/ 85 h 534"/>
                  <a:gd name="T64" fmla="*/ 141 w 414"/>
                  <a:gd name="T65" fmla="*/ 65 h 534"/>
                  <a:gd name="T66" fmla="*/ 129 w 414"/>
                  <a:gd name="T67" fmla="*/ 63 h 534"/>
                  <a:gd name="T68" fmla="*/ 114 w 414"/>
                  <a:gd name="T69" fmla="*/ 44 h 534"/>
                  <a:gd name="T70" fmla="*/ 113 w 414"/>
                  <a:gd name="T71" fmla="*/ 27 h 534"/>
                  <a:gd name="T72" fmla="*/ 95 w 414"/>
                  <a:gd name="T73" fmla="*/ 17 h 534"/>
                  <a:gd name="T74" fmla="*/ 89 w 414"/>
                  <a:gd name="T75" fmla="*/ 14 h 534"/>
                  <a:gd name="T76" fmla="*/ 74 w 414"/>
                  <a:gd name="T77" fmla="*/ 2 h 534"/>
                  <a:gd name="T78" fmla="*/ 51 w 414"/>
                  <a:gd name="T79" fmla="*/ 7 h 534"/>
                  <a:gd name="T80" fmla="*/ 32 w 414"/>
                  <a:gd name="T81" fmla="*/ 14 h 534"/>
                  <a:gd name="T82" fmla="*/ 12 w 414"/>
                  <a:gd name="T83" fmla="*/ 21 h 534"/>
                  <a:gd name="T84" fmla="*/ 0 w 414"/>
                  <a:gd name="T85" fmla="*/ 32 h 534"/>
                  <a:gd name="T86" fmla="*/ 5 w 414"/>
                  <a:gd name="T87" fmla="*/ 56 h 534"/>
                  <a:gd name="T88" fmla="*/ 10 w 414"/>
                  <a:gd name="T89" fmla="*/ 64 h 534"/>
                  <a:gd name="T90" fmla="*/ 23 w 414"/>
                  <a:gd name="T91" fmla="*/ 80 h 534"/>
                  <a:gd name="T92" fmla="*/ 37 w 414"/>
                  <a:gd name="T93" fmla="*/ 84 h 534"/>
                  <a:gd name="T94" fmla="*/ 17 w 414"/>
                  <a:gd name="T95" fmla="*/ 90 h 534"/>
                  <a:gd name="T96" fmla="*/ 39 w 414"/>
                  <a:gd name="T97" fmla="*/ 107 h 534"/>
                  <a:gd name="T98" fmla="*/ 32 w 414"/>
                  <a:gd name="T99" fmla="*/ 125 h 534"/>
                  <a:gd name="T100" fmla="*/ 26 w 414"/>
                  <a:gd name="T101" fmla="*/ 143 h 534"/>
                  <a:gd name="T102" fmla="*/ 39 w 414"/>
                  <a:gd name="T103" fmla="*/ 154 h 534"/>
                  <a:gd name="T104" fmla="*/ 51 w 414"/>
                  <a:gd name="T105" fmla="*/ 178 h 534"/>
                  <a:gd name="T106" fmla="*/ 45 w 414"/>
                  <a:gd name="T107" fmla="*/ 190 h 534"/>
                  <a:gd name="T108" fmla="*/ 41 w 414"/>
                  <a:gd name="T109" fmla="*/ 208 h 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4"/>
                  <a:gd name="T166" fmla="*/ 0 h 534"/>
                  <a:gd name="T167" fmla="*/ 414 w 414"/>
                  <a:gd name="T168" fmla="*/ 534 h 5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4" h="534">
                    <a:moveTo>
                      <a:pt x="62" y="328"/>
                    </a:moveTo>
                    <a:cubicBezTo>
                      <a:pt x="68" y="338"/>
                      <a:pt x="68" y="338"/>
                      <a:pt x="68" y="338"/>
                    </a:cubicBezTo>
                    <a:cubicBezTo>
                      <a:pt x="80" y="347"/>
                      <a:pt x="80" y="347"/>
                      <a:pt x="80" y="347"/>
                    </a:cubicBezTo>
                    <a:cubicBezTo>
                      <a:pt x="96" y="358"/>
                      <a:pt x="96" y="358"/>
                      <a:pt x="96" y="358"/>
                    </a:cubicBezTo>
                    <a:cubicBezTo>
                      <a:pt x="111" y="371"/>
                      <a:pt x="111" y="371"/>
                      <a:pt x="111" y="371"/>
                    </a:cubicBezTo>
                    <a:cubicBezTo>
                      <a:pt x="122" y="375"/>
                      <a:pt x="122" y="375"/>
                      <a:pt x="122" y="375"/>
                    </a:cubicBezTo>
                    <a:cubicBezTo>
                      <a:pt x="155" y="391"/>
                      <a:pt x="155" y="391"/>
                      <a:pt x="155" y="391"/>
                    </a:cubicBezTo>
                    <a:cubicBezTo>
                      <a:pt x="168" y="394"/>
                      <a:pt x="168" y="394"/>
                      <a:pt x="168" y="394"/>
                    </a:cubicBezTo>
                    <a:cubicBezTo>
                      <a:pt x="166" y="406"/>
                      <a:pt x="166" y="406"/>
                      <a:pt x="166" y="406"/>
                    </a:cubicBezTo>
                    <a:cubicBezTo>
                      <a:pt x="160" y="411"/>
                      <a:pt x="160" y="411"/>
                      <a:pt x="160" y="411"/>
                    </a:cubicBezTo>
                    <a:cubicBezTo>
                      <a:pt x="155" y="420"/>
                      <a:pt x="155" y="420"/>
                      <a:pt x="155" y="420"/>
                    </a:cubicBezTo>
                    <a:cubicBezTo>
                      <a:pt x="148" y="418"/>
                      <a:pt x="148" y="418"/>
                      <a:pt x="148" y="418"/>
                    </a:cubicBezTo>
                    <a:cubicBezTo>
                      <a:pt x="140" y="418"/>
                      <a:pt x="140" y="418"/>
                      <a:pt x="140" y="418"/>
                    </a:cubicBezTo>
                    <a:cubicBezTo>
                      <a:pt x="132" y="424"/>
                      <a:pt x="132" y="424"/>
                      <a:pt x="132" y="424"/>
                    </a:cubicBezTo>
                    <a:cubicBezTo>
                      <a:pt x="142" y="444"/>
                      <a:pt x="142" y="444"/>
                      <a:pt x="142" y="444"/>
                    </a:cubicBezTo>
                    <a:cubicBezTo>
                      <a:pt x="147" y="450"/>
                      <a:pt x="147" y="450"/>
                      <a:pt x="147" y="450"/>
                    </a:cubicBezTo>
                    <a:cubicBezTo>
                      <a:pt x="156" y="443"/>
                      <a:pt x="156" y="443"/>
                      <a:pt x="156" y="443"/>
                    </a:cubicBezTo>
                    <a:cubicBezTo>
                      <a:pt x="156" y="443"/>
                      <a:pt x="161" y="447"/>
                      <a:pt x="165" y="451"/>
                    </a:cubicBezTo>
                    <a:cubicBezTo>
                      <a:pt x="169" y="457"/>
                      <a:pt x="171" y="470"/>
                      <a:pt x="171" y="470"/>
                    </a:cubicBezTo>
                    <a:cubicBezTo>
                      <a:pt x="171" y="470"/>
                      <a:pt x="192" y="472"/>
                      <a:pt x="200" y="479"/>
                    </a:cubicBezTo>
                    <a:cubicBezTo>
                      <a:pt x="207" y="489"/>
                      <a:pt x="213" y="508"/>
                      <a:pt x="213" y="508"/>
                    </a:cubicBezTo>
                    <a:cubicBezTo>
                      <a:pt x="209" y="534"/>
                      <a:pt x="209" y="534"/>
                      <a:pt x="209" y="534"/>
                    </a:cubicBezTo>
                    <a:cubicBezTo>
                      <a:pt x="228" y="523"/>
                      <a:pt x="228" y="523"/>
                      <a:pt x="228" y="523"/>
                    </a:cubicBezTo>
                    <a:cubicBezTo>
                      <a:pt x="228" y="523"/>
                      <a:pt x="220" y="504"/>
                      <a:pt x="224" y="497"/>
                    </a:cubicBezTo>
                    <a:cubicBezTo>
                      <a:pt x="230" y="487"/>
                      <a:pt x="243" y="487"/>
                      <a:pt x="243" y="487"/>
                    </a:cubicBezTo>
                    <a:cubicBezTo>
                      <a:pt x="253" y="476"/>
                      <a:pt x="253" y="476"/>
                      <a:pt x="253" y="476"/>
                    </a:cubicBezTo>
                    <a:cubicBezTo>
                      <a:pt x="270" y="493"/>
                      <a:pt x="270" y="493"/>
                      <a:pt x="270" y="493"/>
                    </a:cubicBezTo>
                    <a:cubicBezTo>
                      <a:pt x="285" y="464"/>
                      <a:pt x="285" y="464"/>
                      <a:pt x="285" y="464"/>
                    </a:cubicBezTo>
                    <a:cubicBezTo>
                      <a:pt x="285" y="464"/>
                      <a:pt x="296" y="466"/>
                      <a:pt x="304" y="464"/>
                    </a:cubicBezTo>
                    <a:cubicBezTo>
                      <a:pt x="314" y="464"/>
                      <a:pt x="327" y="451"/>
                      <a:pt x="327" y="451"/>
                    </a:cubicBezTo>
                    <a:cubicBezTo>
                      <a:pt x="346" y="455"/>
                      <a:pt x="346" y="455"/>
                      <a:pt x="346" y="455"/>
                    </a:cubicBezTo>
                    <a:cubicBezTo>
                      <a:pt x="359" y="442"/>
                      <a:pt x="359" y="442"/>
                      <a:pt x="359" y="442"/>
                    </a:cubicBezTo>
                    <a:cubicBezTo>
                      <a:pt x="367" y="447"/>
                      <a:pt x="367" y="447"/>
                      <a:pt x="367" y="447"/>
                    </a:cubicBezTo>
                    <a:cubicBezTo>
                      <a:pt x="382" y="426"/>
                      <a:pt x="382" y="426"/>
                      <a:pt x="382" y="426"/>
                    </a:cubicBezTo>
                    <a:cubicBezTo>
                      <a:pt x="367" y="411"/>
                      <a:pt x="367" y="411"/>
                      <a:pt x="367" y="411"/>
                    </a:cubicBezTo>
                    <a:cubicBezTo>
                      <a:pt x="374" y="394"/>
                      <a:pt x="374" y="394"/>
                      <a:pt x="374" y="394"/>
                    </a:cubicBezTo>
                    <a:cubicBezTo>
                      <a:pt x="363" y="390"/>
                      <a:pt x="363" y="390"/>
                      <a:pt x="363" y="390"/>
                    </a:cubicBezTo>
                    <a:cubicBezTo>
                      <a:pt x="363" y="390"/>
                      <a:pt x="363" y="383"/>
                      <a:pt x="372" y="377"/>
                    </a:cubicBezTo>
                    <a:cubicBezTo>
                      <a:pt x="378" y="371"/>
                      <a:pt x="386" y="375"/>
                      <a:pt x="392" y="373"/>
                    </a:cubicBezTo>
                    <a:cubicBezTo>
                      <a:pt x="395" y="371"/>
                      <a:pt x="397" y="364"/>
                      <a:pt x="397" y="364"/>
                    </a:cubicBezTo>
                    <a:cubicBezTo>
                      <a:pt x="414" y="336"/>
                      <a:pt x="414" y="336"/>
                      <a:pt x="414" y="336"/>
                    </a:cubicBezTo>
                    <a:cubicBezTo>
                      <a:pt x="414" y="336"/>
                      <a:pt x="405" y="319"/>
                      <a:pt x="393" y="313"/>
                    </a:cubicBezTo>
                    <a:cubicBezTo>
                      <a:pt x="386" y="307"/>
                      <a:pt x="363" y="301"/>
                      <a:pt x="363" y="301"/>
                    </a:cubicBezTo>
                    <a:cubicBezTo>
                      <a:pt x="357" y="284"/>
                      <a:pt x="357" y="284"/>
                      <a:pt x="357" y="284"/>
                    </a:cubicBezTo>
                    <a:cubicBezTo>
                      <a:pt x="342" y="267"/>
                      <a:pt x="342" y="267"/>
                      <a:pt x="342" y="267"/>
                    </a:cubicBezTo>
                    <a:cubicBezTo>
                      <a:pt x="346" y="239"/>
                      <a:pt x="346" y="239"/>
                      <a:pt x="346" y="239"/>
                    </a:cubicBezTo>
                    <a:cubicBezTo>
                      <a:pt x="346" y="239"/>
                      <a:pt x="352" y="237"/>
                      <a:pt x="355" y="233"/>
                    </a:cubicBezTo>
                    <a:cubicBezTo>
                      <a:pt x="359" y="228"/>
                      <a:pt x="357" y="218"/>
                      <a:pt x="357" y="218"/>
                    </a:cubicBezTo>
                    <a:cubicBezTo>
                      <a:pt x="357" y="218"/>
                      <a:pt x="365" y="209"/>
                      <a:pt x="363" y="203"/>
                    </a:cubicBezTo>
                    <a:cubicBezTo>
                      <a:pt x="361" y="195"/>
                      <a:pt x="350" y="203"/>
                      <a:pt x="350" y="203"/>
                    </a:cubicBezTo>
                    <a:cubicBezTo>
                      <a:pt x="344" y="180"/>
                      <a:pt x="344" y="180"/>
                      <a:pt x="344" y="180"/>
                    </a:cubicBezTo>
                    <a:cubicBezTo>
                      <a:pt x="350" y="180"/>
                      <a:pt x="350" y="180"/>
                      <a:pt x="350" y="180"/>
                    </a:cubicBezTo>
                    <a:cubicBezTo>
                      <a:pt x="353" y="169"/>
                      <a:pt x="353" y="169"/>
                      <a:pt x="353" y="169"/>
                    </a:cubicBezTo>
                    <a:cubicBezTo>
                      <a:pt x="361" y="173"/>
                      <a:pt x="361" y="173"/>
                      <a:pt x="361" y="173"/>
                    </a:cubicBezTo>
                    <a:cubicBezTo>
                      <a:pt x="363" y="165"/>
                      <a:pt x="363" y="165"/>
                      <a:pt x="363" y="165"/>
                    </a:cubicBezTo>
                    <a:cubicBezTo>
                      <a:pt x="363" y="165"/>
                      <a:pt x="352" y="156"/>
                      <a:pt x="334" y="152"/>
                    </a:cubicBezTo>
                    <a:cubicBezTo>
                      <a:pt x="321" y="152"/>
                      <a:pt x="319" y="186"/>
                      <a:pt x="312" y="186"/>
                    </a:cubicBezTo>
                    <a:cubicBezTo>
                      <a:pt x="304" y="188"/>
                      <a:pt x="304" y="171"/>
                      <a:pt x="296" y="167"/>
                    </a:cubicBezTo>
                    <a:cubicBezTo>
                      <a:pt x="291" y="161"/>
                      <a:pt x="283" y="175"/>
                      <a:pt x="274" y="171"/>
                    </a:cubicBezTo>
                    <a:cubicBezTo>
                      <a:pt x="266" y="169"/>
                      <a:pt x="262" y="159"/>
                      <a:pt x="258" y="157"/>
                    </a:cubicBezTo>
                    <a:cubicBezTo>
                      <a:pt x="253" y="156"/>
                      <a:pt x="236" y="152"/>
                      <a:pt x="236" y="152"/>
                    </a:cubicBezTo>
                    <a:cubicBezTo>
                      <a:pt x="251" y="146"/>
                      <a:pt x="251" y="146"/>
                      <a:pt x="251" y="146"/>
                    </a:cubicBezTo>
                    <a:cubicBezTo>
                      <a:pt x="253" y="138"/>
                      <a:pt x="253" y="138"/>
                      <a:pt x="253" y="138"/>
                    </a:cubicBezTo>
                    <a:cubicBezTo>
                      <a:pt x="236" y="135"/>
                      <a:pt x="236" y="135"/>
                      <a:pt x="236" y="135"/>
                    </a:cubicBezTo>
                    <a:cubicBezTo>
                      <a:pt x="236" y="135"/>
                      <a:pt x="245" y="121"/>
                      <a:pt x="245" y="106"/>
                    </a:cubicBezTo>
                    <a:cubicBezTo>
                      <a:pt x="243" y="91"/>
                      <a:pt x="220" y="102"/>
                      <a:pt x="220" y="102"/>
                    </a:cubicBezTo>
                    <a:cubicBezTo>
                      <a:pt x="211" y="95"/>
                      <a:pt x="211" y="95"/>
                      <a:pt x="211" y="95"/>
                    </a:cubicBezTo>
                    <a:cubicBezTo>
                      <a:pt x="201" y="99"/>
                      <a:pt x="201" y="99"/>
                      <a:pt x="201" y="99"/>
                    </a:cubicBezTo>
                    <a:cubicBezTo>
                      <a:pt x="173" y="78"/>
                      <a:pt x="173" y="78"/>
                      <a:pt x="173" y="78"/>
                    </a:cubicBezTo>
                    <a:cubicBezTo>
                      <a:pt x="179" y="69"/>
                      <a:pt x="179" y="69"/>
                      <a:pt x="179" y="69"/>
                    </a:cubicBezTo>
                    <a:cubicBezTo>
                      <a:pt x="169" y="63"/>
                      <a:pt x="169" y="63"/>
                      <a:pt x="169" y="63"/>
                    </a:cubicBezTo>
                    <a:cubicBezTo>
                      <a:pt x="175" y="42"/>
                      <a:pt x="175" y="42"/>
                      <a:pt x="175" y="42"/>
                    </a:cubicBezTo>
                    <a:cubicBezTo>
                      <a:pt x="175" y="42"/>
                      <a:pt x="163" y="48"/>
                      <a:pt x="158" y="48"/>
                    </a:cubicBezTo>
                    <a:cubicBezTo>
                      <a:pt x="150" y="48"/>
                      <a:pt x="148" y="27"/>
                      <a:pt x="148" y="27"/>
                    </a:cubicBezTo>
                    <a:cubicBezTo>
                      <a:pt x="144" y="27"/>
                      <a:pt x="144" y="27"/>
                      <a:pt x="144" y="27"/>
                    </a:cubicBezTo>
                    <a:cubicBezTo>
                      <a:pt x="139" y="21"/>
                      <a:pt x="139" y="21"/>
                      <a:pt x="139" y="21"/>
                    </a:cubicBezTo>
                    <a:cubicBezTo>
                      <a:pt x="129" y="23"/>
                      <a:pt x="129" y="23"/>
                      <a:pt x="129" y="23"/>
                    </a:cubicBezTo>
                    <a:cubicBezTo>
                      <a:pt x="116" y="2"/>
                      <a:pt x="116" y="2"/>
                      <a:pt x="116" y="2"/>
                    </a:cubicBezTo>
                    <a:cubicBezTo>
                      <a:pt x="101" y="2"/>
                      <a:pt x="101" y="2"/>
                      <a:pt x="101" y="2"/>
                    </a:cubicBezTo>
                    <a:cubicBezTo>
                      <a:pt x="84" y="0"/>
                      <a:pt x="80" y="12"/>
                      <a:pt x="80" y="12"/>
                    </a:cubicBezTo>
                    <a:cubicBezTo>
                      <a:pt x="80" y="12"/>
                      <a:pt x="72" y="6"/>
                      <a:pt x="66" y="6"/>
                    </a:cubicBezTo>
                    <a:cubicBezTo>
                      <a:pt x="63" y="6"/>
                      <a:pt x="53" y="15"/>
                      <a:pt x="49" y="21"/>
                    </a:cubicBezTo>
                    <a:cubicBezTo>
                      <a:pt x="44" y="27"/>
                      <a:pt x="27" y="36"/>
                      <a:pt x="27" y="36"/>
                    </a:cubicBezTo>
                    <a:cubicBezTo>
                      <a:pt x="17" y="33"/>
                      <a:pt x="17" y="33"/>
                      <a:pt x="17" y="33"/>
                    </a:cubicBezTo>
                    <a:cubicBezTo>
                      <a:pt x="15" y="40"/>
                      <a:pt x="15" y="40"/>
                      <a:pt x="15" y="40"/>
                    </a:cubicBezTo>
                    <a:cubicBezTo>
                      <a:pt x="0" y="50"/>
                      <a:pt x="0" y="50"/>
                      <a:pt x="0" y="50"/>
                    </a:cubicBezTo>
                    <a:cubicBezTo>
                      <a:pt x="5" y="55"/>
                      <a:pt x="9" y="61"/>
                      <a:pt x="9" y="63"/>
                    </a:cubicBezTo>
                    <a:cubicBezTo>
                      <a:pt x="9" y="72"/>
                      <a:pt x="0" y="82"/>
                      <a:pt x="5" y="87"/>
                    </a:cubicBezTo>
                    <a:cubicBezTo>
                      <a:pt x="11" y="97"/>
                      <a:pt x="11" y="87"/>
                      <a:pt x="19" y="85"/>
                    </a:cubicBezTo>
                    <a:cubicBezTo>
                      <a:pt x="30" y="85"/>
                      <a:pt x="27" y="97"/>
                      <a:pt x="15" y="101"/>
                    </a:cubicBezTo>
                    <a:cubicBezTo>
                      <a:pt x="5" y="105"/>
                      <a:pt x="15" y="112"/>
                      <a:pt x="15" y="112"/>
                    </a:cubicBezTo>
                    <a:cubicBezTo>
                      <a:pt x="36" y="125"/>
                      <a:pt x="36" y="125"/>
                      <a:pt x="36" y="125"/>
                    </a:cubicBezTo>
                    <a:cubicBezTo>
                      <a:pt x="57" y="125"/>
                      <a:pt x="57" y="125"/>
                      <a:pt x="57" y="125"/>
                    </a:cubicBezTo>
                    <a:cubicBezTo>
                      <a:pt x="57" y="131"/>
                      <a:pt x="57" y="131"/>
                      <a:pt x="57" y="131"/>
                    </a:cubicBezTo>
                    <a:cubicBezTo>
                      <a:pt x="36" y="131"/>
                      <a:pt x="36" y="131"/>
                      <a:pt x="36" y="131"/>
                    </a:cubicBezTo>
                    <a:cubicBezTo>
                      <a:pt x="27" y="140"/>
                      <a:pt x="27" y="140"/>
                      <a:pt x="27" y="140"/>
                    </a:cubicBezTo>
                    <a:cubicBezTo>
                      <a:pt x="32" y="163"/>
                      <a:pt x="32" y="163"/>
                      <a:pt x="32" y="163"/>
                    </a:cubicBezTo>
                    <a:cubicBezTo>
                      <a:pt x="61" y="167"/>
                      <a:pt x="61" y="167"/>
                      <a:pt x="61" y="167"/>
                    </a:cubicBezTo>
                    <a:cubicBezTo>
                      <a:pt x="55" y="173"/>
                      <a:pt x="55" y="173"/>
                      <a:pt x="55" y="173"/>
                    </a:cubicBezTo>
                    <a:cubicBezTo>
                      <a:pt x="55" y="173"/>
                      <a:pt x="53" y="190"/>
                      <a:pt x="49" y="197"/>
                    </a:cubicBezTo>
                    <a:cubicBezTo>
                      <a:pt x="46" y="205"/>
                      <a:pt x="38" y="216"/>
                      <a:pt x="38" y="216"/>
                    </a:cubicBezTo>
                    <a:cubicBezTo>
                      <a:pt x="40" y="224"/>
                      <a:pt x="40" y="224"/>
                      <a:pt x="40" y="224"/>
                    </a:cubicBezTo>
                    <a:cubicBezTo>
                      <a:pt x="40" y="224"/>
                      <a:pt x="32" y="237"/>
                      <a:pt x="38" y="239"/>
                    </a:cubicBezTo>
                    <a:cubicBezTo>
                      <a:pt x="46" y="241"/>
                      <a:pt x="61" y="241"/>
                      <a:pt x="61" y="241"/>
                    </a:cubicBezTo>
                    <a:cubicBezTo>
                      <a:pt x="89" y="264"/>
                      <a:pt x="89" y="264"/>
                      <a:pt x="89" y="264"/>
                    </a:cubicBezTo>
                    <a:cubicBezTo>
                      <a:pt x="89" y="264"/>
                      <a:pt x="89" y="279"/>
                      <a:pt x="80" y="279"/>
                    </a:cubicBezTo>
                    <a:cubicBezTo>
                      <a:pt x="70" y="279"/>
                      <a:pt x="55" y="277"/>
                      <a:pt x="55" y="277"/>
                    </a:cubicBezTo>
                    <a:cubicBezTo>
                      <a:pt x="70" y="298"/>
                      <a:pt x="70" y="298"/>
                      <a:pt x="70" y="298"/>
                    </a:cubicBezTo>
                    <a:cubicBezTo>
                      <a:pt x="70" y="298"/>
                      <a:pt x="95" y="320"/>
                      <a:pt x="82" y="326"/>
                    </a:cubicBezTo>
                    <a:cubicBezTo>
                      <a:pt x="72" y="336"/>
                      <a:pt x="63" y="326"/>
                      <a:pt x="63" y="326"/>
                    </a:cubicBezTo>
                    <a:lnTo>
                      <a:pt x="62" y="328"/>
                    </a:lnTo>
                    <a:close/>
                  </a:path>
                </a:pathLst>
              </a:custGeom>
              <a:grpFill/>
              <a:ln w="12700" cap="flat" cmpd="sng">
                <a:solidFill>
                  <a:schemeClr val="bg1"/>
                </a:solidFill>
                <a:prstDash val="solid"/>
                <a:round/>
                <a:headEnd type="none" w="med" len="med"/>
                <a:tailEnd type="none" w="med" len="med"/>
              </a:ln>
            </p:spPr>
            <p:txBody>
              <a:bodyPr/>
              <a:lstStyle/>
              <a:p>
                <a:pPr>
                  <a:defRPr/>
                </a:pPr>
                <a:endParaRPr lang="el-GR">
                  <a:solidFill>
                    <a:srgbClr val="646464"/>
                  </a:solidFill>
                </a:endParaRPr>
              </a:p>
            </p:txBody>
          </p:sp>
        </p:grpSp>
      </p:grpSp>
      <p:sp>
        <p:nvSpPr>
          <p:cNvPr id="89" name="Rectangle 88"/>
          <p:cNvSpPr/>
          <p:nvPr/>
        </p:nvSpPr>
        <p:spPr>
          <a:xfrm>
            <a:off x="5041584" y="2154449"/>
            <a:ext cx="2087138" cy="299085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spcAft>
                <a:spcPts val="600"/>
              </a:spcAft>
              <a:buClr>
                <a:schemeClr val="accent2"/>
              </a:buClr>
              <a:buSzPct val="70000"/>
            </a:pPr>
            <a:endParaRPr lang="en-US" sz="13800" b="1" dirty="0">
              <a:solidFill>
                <a:schemeClr val="bg2">
                  <a:lumMod val="50000"/>
                </a:schemeClr>
              </a:solidFill>
            </a:endParaRPr>
          </a:p>
        </p:txBody>
      </p:sp>
      <p:sp>
        <p:nvSpPr>
          <p:cNvPr id="90" name="Oval 89"/>
          <p:cNvSpPr/>
          <p:nvPr/>
        </p:nvSpPr>
        <p:spPr>
          <a:xfrm>
            <a:off x="5026628" y="1238903"/>
            <a:ext cx="2120716" cy="2120716"/>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91" name="Rectangle 90"/>
          <p:cNvSpPr/>
          <p:nvPr/>
        </p:nvSpPr>
        <p:spPr>
          <a:xfrm>
            <a:off x="579004" y="2154449"/>
            <a:ext cx="2087138" cy="2990850"/>
          </a:xfrm>
          <a:prstGeom prst="rect">
            <a:avLst/>
          </a:prstGeom>
          <a:solidFill>
            <a:schemeClr val="bg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spcAft>
                <a:spcPts val="600"/>
              </a:spcAft>
              <a:buClr>
                <a:schemeClr val="accent2"/>
              </a:buClr>
              <a:buSzPct val="70000"/>
            </a:pPr>
            <a:endParaRPr lang="en-US" sz="13800" b="1" dirty="0">
              <a:solidFill>
                <a:schemeClr val="bg2">
                  <a:lumMod val="50000"/>
                </a:schemeClr>
              </a:solidFill>
            </a:endParaRPr>
          </a:p>
        </p:txBody>
      </p:sp>
      <p:sp>
        <p:nvSpPr>
          <p:cNvPr id="92" name="Rectangle 91"/>
          <p:cNvSpPr/>
          <p:nvPr/>
        </p:nvSpPr>
        <p:spPr>
          <a:xfrm>
            <a:off x="733343" y="3852246"/>
            <a:ext cx="1665915" cy="738664"/>
          </a:xfrm>
          <a:prstGeom prst="rect">
            <a:avLst/>
          </a:prstGeom>
        </p:spPr>
        <p:txBody>
          <a:bodyPr wrap="square" lIns="0" tIns="0" rIns="0" bIns="0">
            <a:spAutoFit/>
          </a:bodyPr>
          <a:lstStyle/>
          <a:p>
            <a:pPr algn="ctr" defTabSz="622965">
              <a:defRPr/>
            </a:pPr>
            <a:r>
              <a:rPr lang="en-US" sz="1600" dirty="0" err="1" smtClean="0"/>
              <a:t>Impozitarea</a:t>
            </a:r>
            <a:r>
              <a:rPr lang="en-US" sz="1600" dirty="0" smtClean="0"/>
              <a:t> </a:t>
            </a:r>
            <a:r>
              <a:rPr lang="en-US" sz="1600" dirty="0" err="1" smtClean="0"/>
              <a:t>justa</a:t>
            </a:r>
            <a:r>
              <a:rPr lang="en-US" sz="1600" dirty="0" smtClean="0"/>
              <a:t> a </a:t>
            </a:r>
            <a:r>
              <a:rPr lang="en-US" sz="1600" dirty="0" err="1" smtClean="0"/>
              <a:t>economiei</a:t>
            </a:r>
            <a:r>
              <a:rPr lang="en-US" sz="1600" dirty="0" smtClean="0"/>
              <a:t> </a:t>
            </a:r>
            <a:r>
              <a:rPr lang="en-US" sz="1600" dirty="0" err="1" smtClean="0"/>
              <a:t>digitale</a:t>
            </a:r>
            <a:endParaRPr lang="en-US" sz="1600" dirty="0" smtClean="0"/>
          </a:p>
        </p:txBody>
      </p:sp>
      <p:sp>
        <p:nvSpPr>
          <p:cNvPr id="93" name="Oval 92"/>
          <p:cNvSpPr/>
          <p:nvPr/>
        </p:nvSpPr>
        <p:spPr>
          <a:xfrm>
            <a:off x="562214" y="1238903"/>
            <a:ext cx="2120716" cy="2120716"/>
          </a:xfrm>
          <a:prstGeom prst="ellips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32" y="1720410"/>
            <a:ext cx="1343025" cy="1209675"/>
          </a:xfrm>
          <a:prstGeom prst="rect">
            <a:avLst/>
          </a:prstGeom>
        </p:spPr>
      </p:pic>
      <p:sp>
        <p:nvSpPr>
          <p:cNvPr id="95" name="Rectangle 94"/>
          <p:cNvSpPr/>
          <p:nvPr/>
        </p:nvSpPr>
        <p:spPr>
          <a:xfrm>
            <a:off x="2810294" y="2154449"/>
            <a:ext cx="2087138" cy="2990850"/>
          </a:xfrm>
          <a:prstGeom prst="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chorCtr="0"/>
          <a:lstStyle/>
          <a:p>
            <a:pPr algn="ctr">
              <a:spcAft>
                <a:spcPts val="600"/>
              </a:spcAft>
              <a:buClr>
                <a:schemeClr val="accent2"/>
              </a:buClr>
              <a:buSzPct val="70000"/>
            </a:pPr>
            <a:endParaRPr lang="en-US" sz="13800" b="1" dirty="0">
              <a:solidFill>
                <a:schemeClr val="bg2">
                  <a:lumMod val="50000"/>
                </a:schemeClr>
              </a:solidFill>
            </a:endParaRPr>
          </a:p>
        </p:txBody>
      </p:sp>
      <p:sp>
        <p:nvSpPr>
          <p:cNvPr id="96" name="Oval 95"/>
          <p:cNvSpPr/>
          <p:nvPr/>
        </p:nvSpPr>
        <p:spPr>
          <a:xfrm>
            <a:off x="2793502" y="1238903"/>
            <a:ext cx="2120716" cy="2120716"/>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036" y="1720412"/>
            <a:ext cx="1343025" cy="1209675"/>
          </a:xfrm>
          <a:prstGeom prst="rect">
            <a:avLst/>
          </a:prstGeom>
        </p:spPr>
      </p:pic>
      <p:sp>
        <p:nvSpPr>
          <p:cNvPr id="101" name="Rectangle 100"/>
          <p:cNvSpPr/>
          <p:nvPr/>
        </p:nvSpPr>
        <p:spPr>
          <a:xfrm>
            <a:off x="3019339" y="3830476"/>
            <a:ext cx="1821237" cy="984885"/>
          </a:xfrm>
          <a:prstGeom prst="rect">
            <a:avLst/>
          </a:prstGeom>
        </p:spPr>
        <p:txBody>
          <a:bodyPr wrap="square" lIns="0" tIns="0" rIns="0" bIns="0">
            <a:spAutoFit/>
          </a:bodyPr>
          <a:lstStyle/>
          <a:p>
            <a:pPr algn="ctr" defTabSz="622965">
              <a:defRPr/>
            </a:pPr>
            <a:r>
              <a:rPr lang="it-IT" sz="1600" dirty="0"/>
              <a:t>Baza de Impozitare </a:t>
            </a:r>
            <a:r>
              <a:rPr lang="it-IT" sz="1600" dirty="0" smtClean="0"/>
              <a:t>Comuna / Comuna Consolidata </a:t>
            </a:r>
            <a:r>
              <a:rPr lang="it-IT" sz="1600" dirty="0"/>
              <a:t>privind Impozitul pe profit </a:t>
            </a:r>
            <a:endParaRPr lang="en-US" sz="1600" dirty="0" smtClean="0"/>
          </a:p>
        </p:txBody>
      </p:sp>
      <p:sp>
        <p:nvSpPr>
          <p:cNvPr id="102" name="Rectangle 101"/>
          <p:cNvSpPr/>
          <p:nvPr/>
        </p:nvSpPr>
        <p:spPr>
          <a:xfrm>
            <a:off x="5261799" y="3874019"/>
            <a:ext cx="1665915" cy="492443"/>
          </a:xfrm>
          <a:prstGeom prst="rect">
            <a:avLst/>
          </a:prstGeom>
        </p:spPr>
        <p:txBody>
          <a:bodyPr wrap="square" lIns="0" tIns="0" rIns="0" bIns="0">
            <a:spAutoFit/>
          </a:bodyPr>
          <a:lstStyle/>
          <a:p>
            <a:pPr algn="ctr" defTabSz="622965">
              <a:defRPr/>
            </a:pPr>
            <a:r>
              <a:rPr lang="en-US" sz="1600" dirty="0" err="1" smtClean="0"/>
              <a:t>Regimul</a:t>
            </a:r>
            <a:r>
              <a:rPr lang="en-US" sz="1600" dirty="0" smtClean="0"/>
              <a:t> </a:t>
            </a:r>
            <a:r>
              <a:rPr lang="en-US" sz="1600" dirty="0" err="1" smtClean="0"/>
              <a:t>definitiv</a:t>
            </a:r>
            <a:r>
              <a:rPr lang="en-US" sz="1600" dirty="0" smtClean="0"/>
              <a:t> de TVA</a:t>
            </a:r>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018" y="1720412"/>
            <a:ext cx="1343025" cy="1209675"/>
          </a:xfrm>
          <a:prstGeom prst="rect">
            <a:avLst/>
          </a:prstGeom>
        </p:spPr>
      </p:pic>
    </p:spTree>
    <p:extLst>
      <p:ext uri="{BB962C8B-B14F-4D97-AF65-F5344CB8AC3E}">
        <p14:creationId xmlns:p14="http://schemas.microsoft.com/office/powerpoint/2010/main" val="358106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Prioritati</a:t>
            </a:r>
            <a:r>
              <a:rPr lang="en-US" dirty="0" smtClean="0">
                <a:solidFill>
                  <a:schemeClr val="tx1"/>
                </a:solidFill>
              </a:rPr>
              <a:t> in </a:t>
            </a:r>
            <a:r>
              <a:rPr lang="en-US" dirty="0" err="1" smtClean="0">
                <a:solidFill>
                  <a:schemeClr val="tx1"/>
                </a:solidFill>
              </a:rPr>
              <a:t>domeniul</a:t>
            </a:r>
            <a:r>
              <a:rPr lang="en-US" dirty="0" smtClean="0">
                <a:solidFill>
                  <a:schemeClr val="tx1"/>
                </a:solidFill>
              </a:rPr>
              <a:t> </a:t>
            </a:r>
            <a:r>
              <a:rPr lang="en-US" dirty="0" err="1" smtClean="0">
                <a:solidFill>
                  <a:schemeClr val="tx1"/>
                </a:solidFill>
              </a:rPr>
              <a:t>fiscalitatii</a:t>
            </a:r>
            <a:endParaRPr lang="en-US" dirty="0">
              <a:solidFill>
                <a:schemeClr val="tx1"/>
              </a:solidFill>
            </a:endParaRPr>
          </a:p>
        </p:txBody>
      </p:sp>
      <p:sp>
        <p:nvSpPr>
          <p:cNvPr id="73" name="Rectangle 72"/>
          <p:cNvSpPr/>
          <p:nvPr/>
        </p:nvSpPr>
        <p:spPr>
          <a:xfrm>
            <a:off x="3305365" y="1661820"/>
            <a:ext cx="7667435" cy="3353893"/>
          </a:xfrm>
          <a:prstGeom prst="rect">
            <a:avLst/>
          </a:prstGeom>
          <a:no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r>
              <a:rPr lang="en-US" sz="2400" b="1" dirty="0" err="1" smtClean="0">
                <a:solidFill>
                  <a:schemeClr val="accent2"/>
                </a:solidFill>
                <a:latin typeface="+mj-lt"/>
                <a:cs typeface="Arial" pitchFamily="34" charset="0"/>
              </a:rPr>
              <a:t>Impozitarea</a:t>
            </a:r>
            <a:r>
              <a:rPr lang="en-US" sz="2400" b="1" dirty="0" smtClean="0">
                <a:solidFill>
                  <a:schemeClr val="accent2"/>
                </a:solidFill>
                <a:latin typeface="+mj-lt"/>
                <a:cs typeface="Arial" pitchFamily="34" charset="0"/>
              </a:rPr>
              <a:t> </a:t>
            </a:r>
            <a:r>
              <a:rPr lang="en-US" sz="2400" b="1" dirty="0" err="1" smtClean="0">
                <a:solidFill>
                  <a:schemeClr val="accent2"/>
                </a:solidFill>
                <a:latin typeface="+mj-lt"/>
                <a:cs typeface="Arial" pitchFamily="34" charset="0"/>
              </a:rPr>
              <a:t>justa</a:t>
            </a:r>
            <a:r>
              <a:rPr lang="en-US" sz="2400" b="1" dirty="0" smtClean="0">
                <a:solidFill>
                  <a:schemeClr val="accent2"/>
                </a:solidFill>
                <a:latin typeface="+mj-lt"/>
                <a:cs typeface="Arial" pitchFamily="34" charset="0"/>
              </a:rPr>
              <a:t> a </a:t>
            </a:r>
            <a:r>
              <a:rPr lang="en-US" sz="2400" b="1" dirty="0" err="1" smtClean="0">
                <a:solidFill>
                  <a:schemeClr val="accent2"/>
                </a:solidFill>
                <a:latin typeface="+mj-lt"/>
                <a:cs typeface="Arial" pitchFamily="34" charset="0"/>
              </a:rPr>
              <a:t>economiei</a:t>
            </a:r>
            <a:r>
              <a:rPr lang="en-US" sz="2400" b="1" dirty="0" smtClean="0">
                <a:solidFill>
                  <a:schemeClr val="accent2"/>
                </a:solidFill>
                <a:latin typeface="+mj-lt"/>
                <a:cs typeface="Arial" pitchFamily="34" charset="0"/>
              </a:rPr>
              <a:t> </a:t>
            </a:r>
            <a:r>
              <a:rPr lang="en-US" sz="2400" b="1" dirty="0" err="1" smtClean="0">
                <a:solidFill>
                  <a:schemeClr val="accent2"/>
                </a:solidFill>
                <a:latin typeface="+mj-lt"/>
                <a:cs typeface="Arial" pitchFamily="34" charset="0"/>
              </a:rPr>
              <a:t>digitale</a:t>
            </a:r>
            <a:endParaRPr lang="en-US" sz="2400" b="1" dirty="0" smtClean="0">
              <a:solidFill>
                <a:schemeClr val="accent6"/>
              </a:solidFill>
              <a:latin typeface="+mj-lt"/>
              <a:cs typeface="Arial" pitchFamily="34" charset="0"/>
            </a:endParaRPr>
          </a:p>
          <a:p>
            <a:pPr marL="0" lvl="1"/>
            <a:endParaRPr lang="en-US" sz="1600" b="1" dirty="0" smtClean="0">
              <a:solidFill>
                <a:schemeClr val="accent6"/>
              </a:solidFill>
              <a:latin typeface="+mj-lt"/>
              <a:cs typeface="Arial" pitchFamily="34" charset="0"/>
            </a:endParaRPr>
          </a:p>
          <a:p>
            <a:pPr marL="285750" indent="-285750" algn="just">
              <a:buFont typeface="Arial" panose="020B0604020202020204" pitchFamily="34" charset="0"/>
              <a:buChar char="•"/>
            </a:pPr>
            <a:r>
              <a:rPr lang="en-US" sz="1600" dirty="0" err="1">
                <a:solidFill>
                  <a:schemeClr val="tx1"/>
                </a:solidFill>
                <a:ea typeface="Calibri" panose="020F0502020204030204" pitchFamily="34" charset="0"/>
              </a:rPr>
              <a:t>Activele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intangibile</a:t>
            </a:r>
            <a:r>
              <a:rPr lang="en-US" sz="1600" dirty="0">
                <a:solidFill>
                  <a:schemeClr val="tx1"/>
                </a:solidFill>
                <a:ea typeface="Calibri" panose="020F0502020204030204" pitchFamily="34" charset="0"/>
              </a:rPr>
              <a:t> </a:t>
            </a:r>
            <a:r>
              <a:rPr lang="en-US" sz="1600" dirty="0" smtClean="0">
                <a:solidFill>
                  <a:schemeClr val="tx1"/>
                </a:solidFill>
                <a:ea typeface="Calibri" panose="020F0502020204030204" pitchFamily="34" charset="0"/>
              </a:rPr>
              <a:t>pun </a:t>
            </a:r>
            <a:r>
              <a:rPr lang="en-US" sz="1600" dirty="0" err="1">
                <a:solidFill>
                  <a:schemeClr val="tx1"/>
                </a:solidFill>
                <a:ea typeface="Calibri" panose="020F0502020204030204" pitchFamily="34" charset="0"/>
              </a:rPr>
              <a:t>presiune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sistemele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fiscale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europene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regulile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existente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privind</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impozitarea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internationala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devin</a:t>
            </a:r>
            <a:r>
              <a:rPr lang="en-US" sz="1600" dirty="0">
                <a:solidFill>
                  <a:schemeClr val="tx1"/>
                </a:solidFill>
                <a:ea typeface="Calibri" panose="020F0502020204030204" pitchFamily="34" charset="0"/>
              </a:rPr>
              <a:t> </a:t>
            </a:r>
            <a:r>
              <a:rPr lang="en-US" sz="1600" dirty="0" err="1" smtClean="0">
                <a:solidFill>
                  <a:schemeClr val="tx1"/>
                </a:solidFill>
                <a:ea typeface="Calibri" panose="020F0502020204030204" pitchFamily="34" charset="0"/>
              </a:rPr>
              <a:t>invechite</a:t>
            </a:r>
            <a:endParaRPr lang="en-US" sz="1600" dirty="0" smtClean="0">
              <a:solidFill>
                <a:schemeClr val="tx1"/>
              </a:solidFill>
              <a:ea typeface="Calibri" panose="020F0502020204030204" pitchFamily="34" charset="0"/>
            </a:endParaRP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Regulile</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privind </a:t>
            </a:r>
            <a:r>
              <a:rPr lang="en-US" sz="1600" dirty="0" err="1">
                <a:solidFill>
                  <a:schemeClr val="tx1"/>
                </a:solidFill>
                <a:ea typeface="Calibri" panose="020F0502020204030204" pitchFamily="34" charset="0"/>
              </a:rPr>
              <a:t>conceptul</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sediu</a:t>
            </a:r>
            <a:r>
              <a:rPr lang="en-US" sz="1600" dirty="0">
                <a:solidFill>
                  <a:schemeClr val="tx1"/>
                </a:solidFill>
                <a:ea typeface="Calibri" panose="020F0502020204030204" pitchFamily="34" charset="0"/>
              </a:rPr>
              <a:t> permanent si </a:t>
            </a:r>
            <a:r>
              <a:rPr lang="en-US" sz="1600" dirty="0" err="1">
                <a:solidFill>
                  <a:schemeClr val="tx1"/>
                </a:solidFill>
                <a:ea typeface="Calibri" panose="020F0502020204030204" pitchFamily="34" charset="0"/>
              </a:rPr>
              <a:t>preturile</a:t>
            </a:r>
            <a:r>
              <a:rPr lang="en-US" sz="1600" dirty="0">
                <a:solidFill>
                  <a:schemeClr val="tx1"/>
                </a:solidFill>
                <a:ea typeface="Calibri" panose="020F0502020204030204" pitchFamily="34" charset="0"/>
              </a:rPr>
              <a:t> de transfer trebuie </a:t>
            </a:r>
            <a:r>
              <a:rPr lang="en-US" sz="1600" dirty="0" err="1">
                <a:solidFill>
                  <a:schemeClr val="tx1"/>
                </a:solidFill>
                <a:ea typeface="Calibri" panose="020F0502020204030204" pitchFamily="34" charset="0"/>
              </a:rPr>
              <a:t>actualizate</a:t>
            </a:r>
            <a:r>
              <a:rPr lang="en-US" sz="1600" dirty="0">
                <a:solidFill>
                  <a:schemeClr val="tx1"/>
                </a:solidFill>
                <a:ea typeface="Calibri" panose="020F0502020204030204" pitchFamily="34" charset="0"/>
              </a:rPr>
              <a:t> pentru a </a:t>
            </a:r>
            <a:r>
              <a:rPr lang="en-US" sz="1600" dirty="0" err="1">
                <a:solidFill>
                  <a:schemeClr val="tx1"/>
                </a:solidFill>
                <a:ea typeface="Calibri" panose="020F0502020204030204" pitchFamily="34" charset="0"/>
              </a:rPr>
              <a:t>reflecta</a:t>
            </a:r>
            <a:r>
              <a:rPr lang="en-US" sz="1600" dirty="0">
                <a:solidFill>
                  <a:schemeClr val="tx1"/>
                </a:solidFill>
                <a:ea typeface="Calibri" panose="020F0502020204030204" pitchFamily="34" charset="0"/>
              </a:rPr>
              <a:t> prezenta economica si </a:t>
            </a:r>
            <a:r>
              <a:rPr lang="en-US" sz="1600" dirty="0" err="1">
                <a:solidFill>
                  <a:schemeClr val="tx1"/>
                </a:solidFill>
                <a:ea typeface="Calibri" panose="020F0502020204030204" pitchFamily="34" charset="0"/>
              </a:rPr>
              <a:t>modul</a:t>
            </a:r>
            <a:r>
              <a:rPr lang="en-US" sz="1600" dirty="0">
                <a:solidFill>
                  <a:schemeClr val="tx1"/>
                </a:solidFill>
                <a:ea typeface="Calibri" panose="020F0502020204030204" pitchFamily="34" charset="0"/>
              </a:rPr>
              <a:t> in care </a:t>
            </a:r>
            <a:r>
              <a:rPr lang="en-US" sz="1600" dirty="0" err="1">
                <a:solidFill>
                  <a:schemeClr val="tx1"/>
                </a:solidFill>
                <a:ea typeface="Calibri" panose="020F0502020204030204" pitchFamily="34" charset="0"/>
              </a:rPr>
              <a:t>valoarea</a:t>
            </a:r>
            <a:r>
              <a:rPr lang="en-US" sz="1600" dirty="0">
                <a:solidFill>
                  <a:schemeClr val="tx1"/>
                </a:solidFill>
                <a:ea typeface="Calibri" panose="020F0502020204030204" pitchFamily="34" charset="0"/>
              </a:rPr>
              <a:t> este </a:t>
            </a:r>
            <a:r>
              <a:rPr lang="en-US" sz="1600" dirty="0" err="1" smtClean="0">
                <a:solidFill>
                  <a:schemeClr val="tx1"/>
                </a:solidFill>
                <a:ea typeface="Calibri" panose="020F0502020204030204" pitchFamily="34" charset="0"/>
              </a:rPr>
              <a:t>creata</a:t>
            </a:r>
            <a:endParaRPr lang="en-US" sz="1600" dirty="0">
              <a:solidFill>
                <a:schemeClr val="tx1"/>
              </a:solidFill>
              <a:ea typeface="Calibri" panose="020F0502020204030204" pitchFamily="34" charset="0"/>
            </a:endParaRPr>
          </a:p>
          <a:p>
            <a:pPr marL="285750" indent="-285750" algn="just">
              <a:buFont typeface="Arial" panose="020B0604020202020204" pitchFamily="34" charset="0"/>
              <a:buChar char="•"/>
            </a:pPr>
            <a:r>
              <a:rPr lang="en-US" sz="1600" dirty="0" err="1">
                <a:solidFill>
                  <a:schemeClr val="tx1"/>
                </a:solidFill>
                <a:ea typeface="Calibri" panose="020F0502020204030204" pitchFamily="34" charset="0"/>
              </a:rPr>
              <a:t>P</a:t>
            </a:r>
            <a:r>
              <a:rPr lang="en-US" sz="1600" dirty="0" err="1" smtClean="0">
                <a:solidFill>
                  <a:schemeClr val="tx1"/>
                </a:solidFill>
                <a:ea typeface="Calibri" panose="020F0502020204030204" pitchFamily="34" charset="0"/>
              </a:rPr>
              <a:t>roces</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complex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lunga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durata</a:t>
            </a:r>
            <a:r>
              <a:rPr lang="en-US" sz="1600" dirty="0">
                <a:solidFill>
                  <a:schemeClr val="tx1"/>
                </a:solidFill>
                <a:ea typeface="Calibri" panose="020F0502020204030204" pitchFamily="34" charset="0"/>
              </a:rPr>
              <a:t>, </a:t>
            </a:r>
            <a:r>
              <a:rPr lang="en-US" sz="1600" dirty="0" err="1" smtClean="0">
                <a:solidFill>
                  <a:schemeClr val="tx1"/>
                </a:solidFill>
                <a:ea typeface="Calibri" panose="020F0502020204030204" pitchFamily="34" charset="0"/>
              </a:rPr>
              <a:t>ar</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fi </a:t>
            </a:r>
            <a:r>
              <a:rPr lang="en-US" sz="1600" dirty="0" err="1">
                <a:solidFill>
                  <a:schemeClr val="tx1"/>
                </a:solidFill>
                <a:ea typeface="Calibri" panose="020F0502020204030204" pitchFamily="34" charset="0"/>
              </a:rPr>
              <a:t>disponibile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intre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timp</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o </a:t>
            </a:r>
            <a:r>
              <a:rPr lang="en-US" sz="1600" dirty="0" err="1">
                <a:solidFill>
                  <a:schemeClr val="tx1"/>
                </a:solidFill>
                <a:ea typeface="Calibri" panose="020F0502020204030204" pitchFamily="34" charset="0"/>
              </a:rPr>
              <a:t>serie</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solutii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termen</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scurt</a:t>
            </a:r>
            <a:r>
              <a:rPr lang="en-US" sz="1600" dirty="0">
                <a:solidFill>
                  <a:schemeClr val="tx1"/>
                </a:solidFill>
                <a:ea typeface="Calibri" panose="020F0502020204030204" pitchFamily="34" charset="0"/>
              </a:rPr>
              <a:t>: taxa de </a:t>
            </a:r>
            <a:r>
              <a:rPr lang="en-US" sz="1600" dirty="0" err="1">
                <a:solidFill>
                  <a:schemeClr val="tx1"/>
                </a:solidFill>
                <a:ea typeface="Calibri" panose="020F0502020204030204" pitchFamily="34" charset="0"/>
              </a:rPr>
              <a:t>egalizare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cifra</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afaceri</a:t>
            </a:r>
            <a:r>
              <a:rPr lang="en-US" sz="1600" dirty="0">
                <a:solidFill>
                  <a:schemeClr val="tx1"/>
                </a:solidFill>
                <a:ea typeface="Calibri" panose="020F0502020204030204" pitchFamily="34" charset="0"/>
              </a:rPr>
              <a:t> a </a:t>
            </a:r>
            <a:r>
              <a:rPr lang="en-US" sz="1600" dirty="0" err="1">
                <a:solidFill>
                  <a:schemeClr val="tx1"/>
                </a:solidFill>
                <a:ea typeface="Calibri" panose="020F0502020204030204" pitchFamily="34" charset="0"/>
              </a:rPr>
              <a:t>companiilor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digitale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impozit</a:t>
            </a:r>
            <a:r>
              <a:rPr lang="en-US" sz="1600" dirty="0">
                <a:solidFill>
                  <a:schemeClr val="tx1"/>
                </a:solidFill>
                <a:ea typeface="Calibri" panose="020F0502020204030204" pitchFamily="34" charset="0"/>
              </a:rPr>
              <a:t> cu </a:t>
            </a:r>
            <a:r>
              <a:rPr lang="en-US" sz="1600" dirty="0" err="1">
                <a:solidFill>
                  <a:schemeClr val="tx1"/>
                </a:solidFill>
                <a:ea typeface="Calibri" panose="020F0502020204030204" pitchFamily="34" charset="0"/>
              </a:rPr>
              <a:t>retinere</a:t>
            </a:r>
            <a:r>
              <a:rPr lang="en-US" sz="1600" dirty="0">
                <a:solidFill>
                  <a:schemeClr val="tx1"/>
                </a:solidFill>
                <a:ea typeface="Calibri" panose="020F0502020204030204" pitchFamily="34" charset="0"/>
              </a:rPr>
              <a:t> la </a:t>
            </a:r>
            <a:r>
              <a:rPr lang="en-US" sz="1600" dirty="0" err="1">
                <a:solidFill>
                  <a:schemeClr val="tx1"/>
                </a:solidFill>
                <a:ea typeface="Calibri" panose="020F0502020204030204" pitchFamily="34" charset="0"/>
              </a:rPr>
              <a:t>sursa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aplicat</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platilor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efectuate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catre</a:t>
            </a:r>
            <a:r>
              <a:rPr lang="en-US" sz="1600" dirty="0">
                <a:solidFill>
                  <a:schemeClr val="tx1"/>
                </a:solidFill>
                <a:ea typeface="Calibri" panose="020F0502020204030204" pitchFamily="34" charset="0"/>
              </a:rPr>
              <a:t> </a:t>
            </a:r>
            <a:r>
              <a:rPr lang="en-US" sz="1600" dirty="0" err="1" smtClean="0">
                <a:solidFill>
                  <a:schemeClr val="tx1"/>
                </a:solidFill>
                <a:ea typeface="Calibri" panose="020F0502020204030204" pitchFamily="34" charset="0"/>
              </a:rPr>
              <a:t>acestea</a:t>
            </a:r>
            <a:r>
              <a:rPr lang="en-US" sz="1600" dirty="0" smtClean="0">
                <a:solidFill>
                  <a:schemeClr val="tx1"/>
                </a:solidFill>
                <a:ea typeface="Calibri" panose="020F0502020204030204" pitchFamily="34" charset="0"/>
              </a:rPr>
              <a:t>, etc. </a:t>
            </a:r>
          </a:p>
          <a:p>
            <a:pPr marL="285750" indent="-285750" algn="just">
              <a:buFont typeface="Arial" panose="020B0604020202020204" pitchFamily="34" charset="0"/>
              <a:buChar char="•"/>
            </a:pPr>
            <a:r>
              <a:rPr lang="en-US" sz="1600" dirty="0" smtClean="0">
                <a:solidFill>
                  <a:schemeClr val="tx1"/>
                </a:solidFill>
                <a:ea typeface="Calibri" panose="020F0502020204030204" pitchFamily="34" charset="0"/>
              </a:rPr>
              <a:t>O </a:t>
            </a:r>
            <a:r>
              <a:rPr lang="en-US" sz="1600" dirty="0" err="1">
                <a:solidFill>
                  <a:schemeClr val="tx1"/>
                </a:solidFill>
                <a:ea typeface="Calibri" panose="020F0502020204030204" pitchFamily="34" charset="0"/>
              </a:rPr>
              <a:t>propunere</a:t>
            </a:r>
            <a:r>
              <a:rPr lang="en-US" sz="1600" dirty="0">
                <a:solidFill>
                  <a:schemeClr val="tx1"/>
                </a:solidFill>
                <a:ea typeface="Calibri" panose="020F0502020204030204" pitchFamily="34" charset="0"/>
              </a:rPr>
              <a:t> care </a:t>
            </a:r>
            <a:r>
              <a:rPr lang="en-US" sz="1600" dirty="0" err="1">
                <a:solidFill>
                  <a:schemeClr val="tx1"/>
                </a:solidFill>
                <a:ea typeface="Calibri" panose="020F0502020204030204" pitchFamily="34" charset="0"/>
              </a:rPr>
              <a:t>stabileste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reguli</a:t>
            </a:r>
            <a:r>
              <a:rPr lang="en-US" sz="1600" dirty="0">
                <a:solidFill>
                  <a:schemeClr val="tx1"/>
                </a:solidFill>
                <a:ea typeface="Calibri" panose="020F0502020204030204" pitchFamily="34" charset="0"/>
              </a:rPr>
              <a:t> la </a:t>
            </a:r>
            <a:r>
              <a:rPr lang="en-US" sz="1600" dirty="0" err="1">
                <a:solidFill>
                  <a:schemeClr val="tx1"/>
                </a:solidFill>
                <a:ea typeface="Calibri" panose="020F0502020204030204" pitchFamily="34" charset="0"/>
              </a:rPr>
              <a:t>nivelul</a:t>
            </a:r>
            <a:r>
              <a:rPr lang="en-US" sz="1600" dirty="0">
                <a:solidFill>
                  <a:schemeClr val="tx1"/>
                </a:solidFill>
                <a:ea typeface="Calibri" panose="020F0502020204030204" pitchFamily="34" charset="0"/>
              </a:rPr>
              <a:t> UE </a:t>
            </a:r>
            <a:r>
              <a:rPr lang="en-US" sz="1600" dirty="0" err="1">
                <a:solidFill>
                  <a:schemeClr val="tx1"/>
                </a:solidFill>
                <a:ea typeface="Calibri" panose="020F0502020204030204" pitchFamily="34" charset="0"/>
              </a:rPr>
              <a:t>pentru</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taxarea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profiturilor</a:t>
            </a:r>
            <a:r>
              <a:rPr lang="en-US" sz="1600" dirty="0">
                <a:solidFill>
                  <a:schemeClr val="tx1"/>
                </a:solidFill>
                <a:ea typeface="Calibri" panose="020F0502020204030204" pitchFamily="34" charset="0"/>
              </a:rPr>
              <a:t> generate de </a:t>
            </a:r>
            <a:r>
              <a:rPr lang="en-US" sz="1600" dirty="0" err="1">
                <a:solidFill>
                  <a:schemeClr val="tx1"/>
                </a:solidFill>
                <a:ea typeface="Calibri" panose="020F0502020204030204" pitchFamily="34" charset="0"/>
              </a:rPr>
              <a:t>multinationale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prin</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intermediul</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economiei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digitale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este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preconizata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pentru</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trimestrul</a:t>
            </a:r>
            <a:r>
              <a:rPr lang="en-US" sz="1600" dirty="0">
                <a:solidFill>
                  <a:schemeClr val="tx1"/>
                </a:solidFill>
                <a:ea typeface="Calibri" panose="020F0502020204030204" pitchFamily="34" charset="0"/>
              </a:rPr>
              <a:t> 1 2018, conform </a:t>
            </a:r>
            <a:r>
              <a:rPr lang="en-US" sz="1600" dirty="0" err="1">
                <a:solidFill>
                  <a:schemeClr val="tx1"/>
                </a:solidFill>
                <a:ea typeface="Calibri" panose="020F0502020204030204" pitchFamily="34" charset="0"/>
              </a:rPr>
              <a:t>Programului</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Lucru</a:t>
            </a:r>
            <a:r>
              <a:rPr lang="en-US" sz="1600" dirty="0">
                <a:solidFill>
                  <a:schemeClr val="tx1"/>
                </a:solidFill>
                <a:ea typeface="Calibri" panose="020F0502020204030204" pitchFamily="34" charset="0"/>
              </a:rPr>
              <a:t> al </a:t>
            </a:r>
            <a:r>
              <a:rPr lang="en-US" sz="1600" dirty="0" err="1">
                <a:solidFill>
                  <a:schemeClr val="tx1"/>
                </a:solidFill>
                <a:ea typeface="Calibri" panose="020F0502020204030204" pitchFamily="34" charset="0"/>
              </a:rPr>
              <a:t>Comisiei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Europene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pentru</a:t>
            </a:r>
            <a:r>
              <a:rPr lang="en-US" sz="1600" dirty="0">
                <a:solidFill>
                  <a:schemeClr val="tx1"/>
                </a:solidFill>
                <a:ea typeface="Calibri" panose="020F0502020204030204" pitchFamily="34" charset="0"/>
              </a:rPr>
              <a:t> </a:t>
            </a:r>
            <a:r>
              <a:rPr lang="en-US" sz="1600" dirty="0" smtClean="0">
                <a:solidFill>
                  <a:schemeClr val="tx1"/>
                </a:solidFill>
                <a:ea typeface="Calibri" panose="020F0502020204030204" pitchFamily="34" charset="0"/>
              </a:rPr>
              <a:t>2018 </a:t>
            </a:r>
            <a:endParaRPr lang="en-US" sz="1600" dirty="0">
              <a:solidFill>
                <a:schemeClr val="tx1"/>
              </a:solidFill>
              <a:ea typeface="Calibri" panose="020F0502020204030204" pitchFamily="34" charset="0"/>
            </a:endParaRPr>
          </a:p>
          <a:p>
            <a:pPr marL="0" lvl="1" algn="just"/>
            <a:r>
              <a:rPr lang="en-US" sz="1600" i="1" dirty="0" smtClean="0">
                <a:solidFill>
                  <a:schemeClr val="tx2"/>
                </a:solidFill>
                <a:latin typeface="+mj-lt"/>
                <a:cs typeface="Arial" pitchFamily="34" charset="0"/>
              </a:rPr>
              <a:t>In Tax, we </a:t>
            </a:r>
            <a:r>
              <a:rPr lang="en-US" sz="1600" b="1" i="1" dirty="0" smtClean="0">
                <a:solidFill>
                  <a:schemeClr val="tx2"/>
                </a:solidFill>
                <a:latin typeface="+mj-lt"/>
                <a:cs typeface="Arial" pitchFamily="34" charset="0"/>
              </a:rPr>
              <a:t>build a better working world </a:t>
            </a:r>
            <a:r>
              <a:rPr lang="en-US" sz="1600" i="1" dirty="0" smtClean="0">
                <a:solidFill>
                  <a:schemeClr val="tx2"/>
                </a:solidFill>
                <a:latin typeface="+mj-lt"/>
                <a:cs typeface="Arial" pitchFamily="34" charset="0"/>
              </a:rPr>
              <a:t>by helping companies and individuals navigate the dynamic and complex tax environment. The insights and quality services we deliver help to build trust and confidence in the capital markets and in economies the world over.</a:t>
            </a:r>
            <a:endParaRPr lang="en-US" sz="1600" i="1" dirty="0">
              <a:solidFill>
                <a:schemeClr val="tx2"/>
              </a:solidFill>
              <a:latin typeface="+mj-lt"/>
              <a:cs typeface="Arial" pitchFamily="34" charset="0"/>
            </a:endParaRPr>
          </a:p>
        </p:txBody>
      </p:sp>
      <p:cxnSp>
        <p:nvCxnSpPr>
          <p:cNvPr id="74" name="Straight Connector 73"/>
          <p:cNvCxnSpPr/>
          <p:nvPr/>
        </p:nvCxnSpPr>
        <p:spPr>
          <a:xfrm>
            <a:off x="3234054" y="1757102"/>
            <a:ext cx="0" cy="3740184"/>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77" name="Freeform 35"/>
          <p:cNvSpPr>
            <a:spLocks noEditPoints="1"/>
          </p:cNvSpPr>
          <p:nvPr/>
        </p:nvSpPr>
        <p:spPr bwMode="auto">
          <a:xfrm rot="1782826">
            <a:off x="-5573" y="1655821"/>
            <a:ext cx="3057752" cy="3605386"/>
          </a:xfrm>
          <a:custGeom>
            <a:avLst/>
            <a:gdLst>
              <a:gd name="T0" fmla="*/ 27 w 128"/>
              <a:gd name="T1" fmla="*/ 28 h 129"/>
              <a:gd name="T2" fmla="*/ 21 w 128"/>
              <a:gd name="T3" fmla="*/ 16 h 129"/>
              <a:gd name="T4" fmla="*/ 33 w 128"/>
              <a:gd name="T5" fmla="*/ 22 h 129"/>
              <a:gd name="T6" fmla="*/ 12 w 128"/>
              <a:gd name="T7" fmla="*/ 57 h 129"/>
              <a:gd name="T8" fmla="*/ 0 w 128"/>
              <a:gd name="T9" fmla="*/ 61 h 129"/>
              <a:gd name="T10" fmla="*/ 12 w 128"/>
              <a:gd name="T11" fmla="*/ 65 h 129"/>
              <a:gd name="T12" fmla="*/ 12 w 128"/>
              <a:gd name="T13" fmla="*/ 57 h 129"/>
              <a:gd name="T14" fmla="*/ 116 w 128"/>
              <a:gd name="T15" fmla="*/ 65 h 129"/>
              <a:gd name="T16" fmla="*/ 116 w 128"/>
              <a:gd name="T17" fmla="*/ 73 h 129"/>
              <a:gd name="T18" fmla="*/ 128 w 128"/>
              <a:gd name="T19" fmla="*/ 69 h 129"/>
              <a:gd name="T20" fmla="*/ 112 w 128"/>
              <a:gd name="T21" fmla="*/ 22 h 129"/>
              <a:gd name="T22" fmla="*/ 101 w 128"/>
              <a:gd name="T23" fmla="*/ 28 h 129"/>
              <a:gd name="T24" fmla="*/ 107 w 128"/>
              <a:gd name="T25" fmla="*/ 33 h 129"/>
              <a:gd name="T26" fmla="*/ 112 w 128"/>
              <a:gd name="T27" fmla="*/ 22 h 129"/>
              <a:gd name="T28" fmla="*/ 71 w 128"/>
              <a:gd name="T29" fmla="*/ 15 h 129"/>
              <a:gd name="T30" fmla="*/ 72 w 128"/>
              <a:gd name="T31" fmla="*/ 4 h 129"/>
              <a:gd name="T32" fmla="*/ 64 w 128"/>
              <a:gd name="T33" fmla="*/ 3 h 129"/>
              <a:gd name="T34" fmla="*/ 64 w 128"/>
              <a:gd name="T35" fmla="*/ 12 h 129"/>
              <a:gd name="T36" fmla="*/ 96 w 128"/>
              <a:gd name="T37" fmla="*/ 65 h 129"/>
              <a:gd name="T38" fmla="*/ 80 w 128"/>
              <a:gd name="T39" fmla="*/ 105 h 129"/>
              <a:gd name="T40" fmla="*/ 48 w 128"/>
              <a:gd name="T41" fmla="*/ 92 h 129"/>
              <a:gd name="T42" fmla="*/ 64 w 128"/>
              <a:gd name="T43" fmla="*/ 32 h 129"/>
              <a:gd name="T44" fmla="*/ 88 w 128"/>
              <a:gd name="T45" fmla="*/ 65 h 129"/>
              <a:gd name="T46" fmla="*/ 40 w 128"/>
              <a:gd name="T47" fmla="*/ 65 h 129"/>
              <a:gd name="T48" fmla="*/ 56 w 128"/>
              <a:gd name="T49" fmla="*/ 88 h 129"/>
              <a:gd name="T50" fmla="*/ 56 w 128"/>
              <a:gd name="T51" fmla="*/ 97 h 129"/>
              <a:gd name="T52" fmla="*/ 72 w 128"/>
              <a:gd name="T53" fmla="*/ 92 h 129"/>
              <a:gd name="T54" fmla="*/ 76 w 128"/>
              <a:gd name="T55" fmla="*/ 85 h 129"/>
              <a:gd name="T56" fmla="*/ 48 w 128"/>
              <a:gd name="T57" fmla="*/ 121 h 129"/>
              <a:gd name="T58" fmla="*/ 56 w 128"/>
              <a:gd name="T59" fmla="*/ 122 h 129"/>
              <a:gd name="T60" fmla="*/ 72 w 128"/>
              <a:gd name="T61" fmla="*/ 122 h 129"/>
              <a:gd name="T62" fmla="*/ 80 w 128"/>
              <a:gd name="T63" fmla="*/ 121 h 129"/>
              <a:gd name="T64" fmla="*/ 48 w 128"/>
              <a:gd name="T65"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33" y="28"/>
                </a:moveTo>
                <a:cubicBezTo>
                  <a:pt x="31" y="29"/>
                  <a:pt x="29" y="29"/>
                  <a:pt x="27" y="28"/>
                </a:cubicBezTo>
                <a:cubicBezTo>
                  <a:pt x="21" y="22"/>
                  <a:pt x="21" y="22"/>
                  <a:pt x="21" y="22"/>
                </a:cubicBezTo>
                <a:cubicBezTo>
                  <a:pt x="20" y="20"/>
                  <a:pt x="20" y="18"/>
                  <a:pt x="21" y="16"/>
                </a:cubicBezTo>
                <a:cubicBezTo>
                  <a:pt x="23" y="15"/>
                  <a:pt x="25" y="15"/>
                  <a:pt x="27" y="16"/>
                </a:cubicBezTo>
                <a:cubicBezTo>
                  <a:pt x="33" y="22"/>
                  <a:pt x="33" y="22"/>
                  <a:pt x="33" y="22"/>
                </a:cubicBezTo>
                <a:cubicBezTo>
                  <a:pt x="34" y="24"/>
                  <a:pt x="34" y="26"/>
                  <a:pt x="33" y="28"/>
                </a:cubicBezTo>
                <a:close/>
                <a:moveTo>
                  <a:pt x="12" y="57"/>
                </a:moveTo>
                <a:cubicBezTo>
                  <a:pt x="4" y="57"/>
                  <a:pt x="4" y="57"/>
                  <a:pt x="4" y="57"/>
                </a:cubicBezTo>
                <a:cubicBezTo>
                  <a:pt x="1" y="57"/>
                  <a:pt x="0" y="58"/>
                  <a:pt x="0" y="61"/>
                </a:cubicBezTo>
                <a:cubicBezTo>
                  <a:pt x="0" y="63"/>
                  <a:pt x="1" y="65"/>
                  <a:pt x="4" y="65"/>
                </a:cubicBezTo>
                <a:cubicBezTo>
                  <a:pt x="12" y="65"/>
                  <a:pt x="12" y="65"/>
                  <a:pt x="12" y="65"/>
                </a:cubicBezTo>
                <a:cubicBezTo>
                  <a:pt x="14" y="65"/>
                  <a:pt x="16" y="63"/>
                  <a:pt x="16" y="61"/>
                </a:cubicBezTo>
                <a:cubicBezTo>
                  <a:pt x="16" y="58"/>
                  <a:pt x="14" y="57"/>
                  <a:pt x="12" y="57"/>
                </a:cubicBezTo>
                <a:close/>
                <a:moveTo>
                  <a:pt x="124" y="65"/>
                </a:moveTo>
                <a:cubicBezTo>
                  <a:pt x="116" y="65"/>
                  <a:pt x="116" y="65"/>
                  <a:pt x="116" y="65"/>
                </a:cubicBezTo>
                <a:cubicBezTo>
                  <a:pt x="114" y="65"/>
                  <a:pt x="112" y="66"/>
                  <a:pt x="112" y="69"/>
                </a:cubicBezTo>
                <a:cubicBezTo>
                  <a:pt x="112" y="71"/>
                  <a:pt x="114" y="73"/>
                  <a:pt x="116" y="73"/>
                </a:cubicBezTo>
                <a:cubicBezTo>
                  <a:pt x="124" y="73"/>
                  <a:pt x="124" y="73"/>
                  <a:pt x="124" y="73"/>
                </a:cubicBezTo>
                <a:cubicBezTo>
                  <a:pt x="126" y="73"/>
                  <a:pt x="128" y="71"/>
                  <a:pt x="128" y="69"/>
                </a:cubicBezTo>
                <a:cubicBezTo>
                  <a:pt x="128" y="66"/>
                  <a:pt x="126" y="65"/>
                  <a:pt x="124" y="65"/>
                </a:cubicBezTo>
                <a:close/>
                <a:moveTo>
                  <a:pt x="112" y="22"/>
                </a:moveTo>
                <a:cubicBezTo>
                  <a:pt x="111" y="20"/>
                  <a:pt x="108" y="20"/>
                  <a:pt x="107" y="22"/>
                </a:cubicBezTo>
                <a:cubicBezTo>
                  <a:pt x="101" y="28"/>
                  <a:pt x="101" y="28"/>
                  <a:pt x="101" y="28"/>
                </a:cubicBezTo>
                <a:cubicBezTo>
                  <a:pt x="99" y="29"/>
                  <a:pt x="99" y="32"/>
                  <a:pt x="101" y="33"/>
                </a:cubicBezTo>
                <a:cubicBezTo>
                  <a:pt x="102" y="35"/>
                  <a:pt x="105" y="35"/>
                  <a:pt x="107" y="33"/>
                </a:cubicBezTo>
                <a:cubicBezTo>
                  <a:pt x="112" y="28"/>
                  <a:pt x="112" y="28"/>
                  <a:pt x="112" y="28"/>
                </a:cubicBezTo>
                <a:cubicBezTo>
                  <a:pt x="114" y="26"/>
                  <a:pt x="114" y="24"/>
                  <a:pt x="112" y="22"/>
                </a:cubicBezTo>
                <a:close/>
                <a:moveTo>
                  <a:pt x="68" y="16"/>
                </a:moveTo>
                <a:cubicBezTo>
                  <a:pt x="69" y="16"/>
                  <a:pt x="70" y="16"/>
                  <a:pt x="71" y="15"/>
                </a:cubicBezTo>
                <a:cubicBezTo>
                  <a:pt x="72" y="15"/>
                  <a:pt x="72" y="14"/>
                  <a:pt x="72" y="12"/>
                </a:cubicBezTo>
                <a:cubicBezTo>
                  <a:pt x="72" y="4"/>
                  <a:pt x="72" y="4"/>
                  <a:pt x="72" y="4"/>
                </a:cubicBezTo>
                <a:cubicBezTo>
                  <a:pt x="72" y="2"/>
                  <a:pt x="70" y="0"/>
                  <a:pt x="68" y="0"/>
                </a:cubicBezTo>
                <a:cubicBezTo>
                  <a:pt x="66" y="0"/>
                  <a:pt x="65" y="1"/>
                  <a:pt x="64" y="3"/>
                </a:cubicBezTo>
                <a:cubicBezTo>
                  <a:pt x="64" y="4"/>
                  <a:pt x="64" y="4"/>
                  <a:pt x="64" y="4"/>
                </a:cubicBezTo>
                <a:cubicBezTo>
                  <a:pt x="64" y="12"/>
                  <a:pt x="64" y="12"/>
                  <a:pt x="64" y="12"/>
                </a:cubicBezTo>
                <a:cubicBezTo>
                  <a:pt x="64" y="15"/>
                  <a:pt x="66" y="16"/>
                  <a:pt x="68" y="16"/>
                </a:cubicBezTo>
                <a:close/>
                <a:moveTo>
                  <a:pt x="96" y="65"/>
                </a:moveTo>
                <a:cubicBezTo>
                  <a:pt x="96" y="77"/>
                  <a:pt x="90" y="87"/>
                  <a:pt x="80" y="92"/>
                </a:cubicBezTo>
                <a:cubicBezTo>
                  <a:pt x="80" y="105"/>
                  <a:pt x="80" y="105"/>
                  <a:pt x="80" y="105"/>
                </a:cubicBezTo>
                <a:cubicBezTo>
                  <a:pt x="48" y="105"/>
                  <a:pt x="48" y="105"/>
                  <a:pt x="48" y="105"/>
                </a:cubicBezTo>
                <a:cubicBezTo>
                  <a:pt x="48" y="92"/>
                  <a:pt x="48" y="92"/>
                  <a:pt x="48" y="92"/>
                </a:cubicBezTo>
                <a:cubicBezTo>
                  <a:pt x="38" y="87"/>
                  <a:pt x="32" y="77"/>
                  <a:pt x="32" y="65"/>
                </a:cubicBezTo>
                <a:cubicBezTo>
                  <a:pt x="32" y="47"/>
                  <a:pt x="46" y="32"/>
                  <a:pt x="64" y="32"/>
                </a:cubicBezTo>
                <a:cubicBezTo>
                  <a:pt x="82" y="32"/>
                  <a:pt x="96" y="47"/>
                  <a:pt x="96" y="65"/>
                </a:cubicBezTo>
                <a:close/>
                <a:moveTo>
                  <a:pt x="88" y="65"/>
                </a:moveTo>
                <a:cubicBezTo>
                  <a:pt x="88" y="51"/>
                  <a:pt x="77" y="41"/>
                  <a:pt x="64" y="41"/>
                </a:cubicBezTo>
                <a:cubicBezTo>
                  <a:pt x="51" y="41"/>
                  <a:pt x="40" y="51"/>
                  <a:pt x="40" y="65"/>
                </a:cubicBezTo>
                <a:cubicBezTo>
                  <a:pt x="40" y="73"/>
                  <a:pt x="44" y="81"/>
                  <a:pt x="52" y="85"/>
                </a:cubicBezTo>
                <a:cubicBezTo>
                  <a:pt x="56" y="88"/>
                  <a:pt x="56" y="88"/>
                  <a:pt x="56" y="88"/>
                </a:cubicBezTo>
                <a:cubicBezTo>
                  <a:pt x="56" y="92"/>
                  <a:pt x="56" y="92"/>
                  <a:pt x="56" y="92"/>
                </a:cubicBezTo>
                <a:cubicBezTo>
                  <a:pt x="56" y="97"/>
                  <a:pt x="56" y="97"/>
                  <a:pt x="56" y="97"/>
                </a:cubicBezTo>
                <a:cubicBezTo>
                  <a:pt x="72" y="97"/>
                  <a:pt x="72" y="97"/>
                  <a:pt x="72" y="97"/>
                </a:cubicBezTo>
                <a:cubicBezTo>
                  <a:pt x="72" y="92"/>
                  <a:pt x="72" y="92"/>
                  <a:pt x="72" y="92"/>
                </a:cubicBezTo>
                <a:cubicBezTo>
                  <a:pt x="72" y="88"/>
                  <a:pt x="72" y="88"/>
                  <a:pt x="72" y="88"/>
                </a:cubicBezTo>
                <a:cubicBezTo>
                  <a:pt x="76" y="85"/>
                  <a:pt x="76" y="85"/>
                  <a:pt x="76" y="85"/>
                </a:cubicBezTo>
                <a:cubicBezTo>
                  <a:pt x="84" y="81"/>
                  <a:pt x="88" y="73"/>
                  <a:pt x="88" y="65"/>
                </a:cubicBezTo>
                <a:close/>
                <a:moveTo>
                  <a:pt x="48" y="121"/>
                </a:moveTo>
                <a:cubicBezTo>
                  <a:pt x="56" y="121"/>
                  <a:pt x="56" y="121"/>
                  <a:pt x="56" y="121"/>
                </a:cubicBezTo>
                <a:cubicBezTo>
                  <a:pt x="56" y="122"/>
                  <a:pt x="56" y="122"/>
                  <a:pt x="56" y="122"/>
                </a:cubicBezTo>
                <a:cubicBezTo>
                  <a:pt x="56" y="126"/>
                  <a:pt x="60" y="129"/>
                  <a:pt x="64" y="129"/>
                </a:cubicBezTo>
                <a:cubicBezTo>
                  <a:pt x="68" y="129"/>
                  <a:pt x="72" y="126"/>
                  <a:pt x="72" y="122"/>
                </a:cubicBezTo>
                <a:cubicBezTo>
                  <a:pt x="72" y="121"/>
                  <a:pt x="72" y="121"/>
                  <a:pt x="72" y="121"/>
                </a:cubicBezTo>
                <a:cubicBezTo>
                  <a:pt x="80" y="121"/>
                  <a:pt x="80" y="121"/>
                  <a:pt x="80" y="121"/>
                </a:cubicBezTo>
                <a:cubicBezTo>
                  <a:pt x="80" y="113"/>
                  <a:pt x="80" y="113"/>
                  <a:pt x="80" y="113"/>
                </a:cubicBezTo>
                <a:cubicBezTo>
                  <a:pt x="48" y="113"/>
                  <a:pt x="48" y="113"/>
                  <a:pt x="48" y="113"/>
                </a:cubicBezTo>
                <a:lnTo>
                  <a:pt x="48" y="121"/>
                </a:lnTo>
                <a:close/>
              </a:path>
            </a:pathLst>
          </a:custGeom>
          <a:solidFill>
            <a:schemeClr val="tx1">
              <a:alpha val="30196"/>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0876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Prioritati</a:t>
            </a:r>
            <a:r>
              <a:rPr lang="en-US" dirty="0" smtClean="0">
                <a:solidFill>
                  <a:schemeClr val="tx1"/>
                </a:solidFill>
              </a:rPr>
              <a:t> in </a:t>
            </a:r>
            <a:r>
              <a:rPr lang="en-US" dirty="0" err="1" smtClean="0">
                <a:solidFill>
                  <a:schemeClr val="tx1"/>
                </a:solidFill>
              </a:rPr>
              <a:t>domeniul</a:t>
            </a:r>
            <a:r>
              <a:rPr lang="en-US" dirty="0" smtClean="0">
                <a:solidFill>
                  <a:schemeClr val="tx1"/>
                </a:solidFill>
              </a:rPr>
              <a:t> </a:t>
            </a:r>
            <a:r>
              <a:rPr lang="en-US" dirty="0" err="1" smtClean="0">
                <a:solidFill>
                  <a:schemeClr val="tx1"/>
                </a:solidFill>
              </a:rPr>
              <a:t>fiscalitatii</a:t>
            </a:r>
            <a:endParaRPr lang="en-US" dirty="0">
              <a:solidFill>
                <a:schemeClr val="tx1"/>
              </a:solidFill>
            </a:endParaRPr>
          </a:p>
        </p:txBody>
      </p:sp>
      <p:sp>
        <p:nvSpPr>
          <p:cNvPr id="73" name="Rectangle 72"/>
          <p:cNvSpPr/>
          <p:nvPr/>
        </p:nvSpPr>
        <p:spPr>
          <a:xfrm>
            <a:off x="3305365" y="1661820"/>
            <a:ext cx="7830721" cy="3353893"/>
          </a:xfrm>
          <a:prstGeom prst="rect">
            <a:avLst/>
          </a:prstGeom>
          <a:no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r>
              <a:rPr lang="it-IT" sz="2400" b="1" dirty="0">
                <a:solidFill>
                  <a:schemeClr val="accent2"/>
                </a:solidFill>
                <a:latin typeface="+mj-lt"/>
                <a:cs typeface="Arial" pitchFamily="34" charset="0"/>
              </a:rPr>
              <a:t>Baza de Impozitare Comuna / Comuna Consolidata privind Impozitul pe profit </a:t>
            </a:r>
          </a:p>
          <a:p>
            <a:pPr marL="0" lvl="1"/>
            <a:endParaRPr lang="en-US" sz="1600" b="1" dirty="0" smtClean="0">
              <a:solidFill>
                <a:schemeClr val="accent6"/>
              </a:solidFill>
              <a:latin typeface="+mj-lt"/>
              <a:cs typeface="Arial" pitchFamily="34" charset="0"/>
            </a:endParaRPr>
          </a:p>
          <a:p>
            <a:pPr marL="285750" indent="-285750" algn="just">
              <a:buFont typeface="Arial" panose="020B0604020202020204" pitchFamily="34" charset="0"/>
              <a:buChar char="•"/>
            </a:pPr>
            <a:r>
              <a:rPr lang="en-US" sz="1600" dirty="0" err="1">
                <a:solidFill>
                  <a:schemeClr val="tx1"/>
                </a:solidFill>
                <a:ea typeface="Calibri" panose="020F0502020204030204" pitchFamily="34" charset="0"/>
              </a:rPr>
              <a:t>Scopul</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este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ofere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companiilor</a:t>
            </a:r>
            <a:r>
              <a:rPr lang="en-US" sz="1600" dirty="0">
                <a:solidFill>
                  <a:schemeClr val="tx1"/>
                </a:solidFill>
                <a:ea typeface="Calibri" panose="020F0502020204030204" pitchFamily="34" charset="0"/>
              </a:rPr>
              <a:t> un </a:t>
            </a:r>
            <a:r>
              <a:rPr lang="en-US" sz="1600" dirty="0" err="1">
                <a:solidFill>
                  <a:schemeClr val="tx1"/>
                </a:solidFill>
                <a:ea typeface="Calibri" panose="020F0502020204030204" pitchFamily="34" charset="0"/>
              </a:rPr>
              <a:t>singur</a:t>
            </a:r>
            <a:r>
              <a:rPr lang="en-US" sz="1600" dirty="0">
                <a:solidFill>
                  <a:schemeClr val="tx1"/>
                </a:solidFill>
                <a:ea typeface="Calibri" panose="020F0502020204030204" pitchFamily="34" charset="0"/>
              </a:rPr>
              <a:t> set de </a:t>
            </a:r>
            <a:r>
              <a:rPr lang="en-US" sz="1600" dirty="0" err="1">
                <a:solidFill>
                  <a:schemeClr val="tx1"/>
                </a:solidFill>
                <a:ea typeface="Calibri" panose="020F0502020204030204" pitchFamily="34" charset="0"/>
              </a:rPr>
              <a:t>reguli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privind</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impozitarea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profiturilor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companiilor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pentru</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afacerile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acestora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desfasurate</a:t>
            </a:r>
            <a:r>
              <a:rPr lang="en-US" sz="1600" dirty="0">
                <a:solidFill>
                  <a:schemeClr val="tx1"/>
                </a:solidFill>
                <a:ea typeface="Calibri" panose="020F0502020204030204" pitchFamily="34" charset="0"/>
              </a:rPr>
              <a:t> in </a:t>
            </a:r>
            <a:r>
              <a:rPr lang="en-US" sz="1600" dirty="0" err="1">
                <a:solidFill>
                  <a:schemeClr val="tx1"/>
                </a:solidFill>
                <a:ea typeface="Calibri" panose="020F0502020204030204" pitchFamily="34" charset="0"/>
              </a:rPr>
              <a:t>cadrul</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pietei</a:t>
            </a:r>
            <a:r>
              <a:rPr lang="en-US" sz="1600" dirty="0">
                <a:solidFill>
                  <a:schemeClr val="tx1"/>
                </a:solidFill>
                <a:ea typeface="Calibri" panose="020F0502020204030204" pitchFamily="34" charset="0"/>
              </a:rPr>
              <a:t> interne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permita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companiilor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trateze</a:t>
            </a:r>
            <a:r>
              <a:rPr lang="en-US" sz="1600" dirty="0">
                <a:solidFill>
                  <a:schemeClr val="tx1"/>
                </a:solidFill>
                <a:ea typeface="Calibri" panose="020F0502020204030204" pitchFamily="34" charset="0"/>
              </a:rPr>
              <a:t> UE ca o </a:t>
            </a:r>
            <a:r>
              <a:rPr lang="en-US" sz="1600" dirty="0" err="1">
                <a:solidFill>
                  <a:schemeClr val="tx1"/>
                </a:solidFill>
                <a:ea typeface="Calibri" panose="020F0502020204030204" pitchFamily="34" charset="0"/>
              </a:rPr>
              <a:t>piata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unica</a:t>
            </a:r>
            <a:r>
              <a:rPr lang="en-US" sz="1600" dirty="0">
                <a:solidFill>
                  <a:schemeClr val="tx1"/>
                </a:solidFill>
                <a:ea typeface="Calibri" panose="020F0502020204030204" pitchFamily="34" charset="0"/>
              </a:rPr>
              <a:t> din </a:t>
            </a:r>
            <a:r>
              <a:rPr lang="en-US" sz="1600" dirty="0" err="1">
                <a:solidFill>
                  <a:schemeClr val="tx1"/>
                </a:solidFill>
                <a:ea typeface="Calibri" panose="020F0502020204030204" pitchFamily="34" charset="0"/>
              </a:rPr>
              <a:t>punct</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vedere</a:t>
            </a:r>
            <a:r>
              <a:rPr lang="en-US" sz="1600" dirty="0">
                <a:solidFill>
                  <a:schemeClr val="tx1"/>
                </a:solidFill>
                <a:ea typeface="Calibri" panose="020F0502020204030204" pitchFamily="34" charset="0"/>
              </a:rPr>
              <a:t> al </a:t>
            </a:r>
            <a:r>
              <a:rPr lang="en-US" sz="1600" dirty="0" err="1">
                <a:solidFill>
                  <a:schemeClr val="tx1"/>
                </a:solidFill>
                <a:ea typeface="Calibri" panose="020F0502020204030204" pitchFamily="34" charset="0"/>
              </a:rPr>
              <a:t>impozitului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a:t>
            </a:r>
            <a:r>
              <a:rPr lang="en-US" sz="1600" dirty="0" smtClean="0">
                <a:solidFill>
                  <a:schemeClr val="tx1"/>
                </a:solidFill>
                <a:ea typeface="Calibri" panose="020F0502020204030204" pitchFamily="34" charset="0"/>
              </a:rPr>
              <a:t>profit</a:t>
            </a:r>
          </a:p>
          <a:p>
            <a:pPr marL="285750" indent="-285750" algn="just">
              <a:buFont typeface="Arial" panose="020B0604020202020204" pitchFamily="34" charset="0"/>
              <a:buChar char="•"/>
            </a:pPr>
            <a:r>
              <a:rPr lang="en-US" sz="1600" dirty="0" smtClean="0">
                <a:solidFill>
                  <a:schemeClr val="tx1"/>
                </a:solidFill>
                <a:ea typeface="Calibri" panose="020F0502020204030204" pitchFamily="34" charset="0"/>
              </a:rPr>
              <a:t>O </a:t>
            </a:r>
            <a:r>
              <a:rPr lang="en-US" sz="1600" dirty="0">
                <a:solidFill>
                  <a:schemeClr val="tx1"/>
                </a:solidFill>
                <a:ea typeface="Calibri" panose="020F0502020204030204" pitchFamily="34" charset="0"/>
              </a:rPr>
              <a:t>prima </a:t>
            </a:r>
            <a:r>
              <a:rPr lang="en-US" sz="1600" dirty="0" err="1">
                <a:solidFill>
                  <a:schemeClr val="tx1"/>
                </a:solidFill>
                <a:ea typeface="Calibri" panose="020F0502020204030204" pitchFamily="34" charset="0"/>
              </a:rPr>
              <a:t>propunere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promovata</a:t>
            </a:r>
            <a:r>
              <a:rPr lang="en-US" sz="1600" dirty="0">
                <a:solidFill>
                  <a:schemeClr val="tx1"/>
                </a:solidFill>
                <a:ea typeface="Calibri" panose="020F0502020204030204" pitchFamily="34" charset="0"/>
              </a:rPr>
              <a:t> in 2011 a </a:t>
            </a:r>
            <a:r>
              <a:rPr lang="en-US" sz="1600" dirty="0" err="1">
                <a:solidFill>
                  <a:schemeClr val="tx1"/>
                </a:solidFill>
                <a:ea typeface="Calibri" panose="020F0502020204030204" pitchFamily="34" charset="0"/>
              </a:rPr>
              <a:t>fost</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abandonata</a:t>
            </a:r>
            <a:r>
              <a:rPr lang="en-US" sz="1600" dirty="0">
                <a:solidFill>
                  <a:schemeClr val="tx1"/>
                </a:solidFill>
                <a:ea typeface="Calibri" panose="020F0502020204030204" pitchFamily="34" charset="0"/>
              </a:rPr>
              <a:t> ca </a:t>
            </a:r>
            <a:r>
              <a:rPr lang="en-US" sz="1600" dirty="0" err="1">
                <a:solidFill>
                  <a:schemeClr val="tx1"/>
                </a:solidFill>
                <a:ea typeface="Calibri" panose="020F0502020204030204" pitchFamily="34" charset="0"/>
              </a:rPr>
              <a:t>urmare</a:t>
            </a:r>
            <a:r>
              <a:rPr lang="en-US" sz="1600" dirty="0">
                <a:solidFill>
                  <a:schemeClr val="tx1"/>
                </a:solidFill>
                <a:ea typeface="Calibri" panose="020F0502020204030204" pitchFamily="34" charset="0"/>
              </a:rPr>
              <a:t> a </a:t>
            </a:r>
            <a:r>
              <a:rPr lang="en-US" sz="1600" dirty="0" err="1">
                <a:solidFill>
                  <a:schemeClr val="tx1"/>
                </a:solidFill>
                <a:ea typeface="Calibri" panose="020F0502020204030204" pitchFamily="34" charset="0"/>
              </a:rPr>
              <a:t>blocajului</a:t>
            </a:r>
            <a:r>
              <a:rPr lang="en-US" sz="1600" dirty="0">
                <a:solidFill>
                  <a:schemeClr val="tx1"/>
                </a:solidFill>
                <a:ea typeface="Calibri" panose="020F0502020204030204" pitchFamily="34" charset="0"/>
              </a:rPr>
              <a:t> la </a:t>
            </a:r>
            <a:r>
              <a:rPr lang="en-US" sz="1600" dirty="0" err="1">
                <a:solidFill>
                  <a:schemeClr val="tx1"/>
                </a:solidFill>
                <a:ea typeface="Calibri" panose="020F0502020204030204" pitchFamily="34" charset="0"/>
              </a:rPr>
              <a:t>nivel</a:t>
            </a:r>
            <a:r>
              <a:rPr lang="en-US" sz="1600" dirty="0">
                <a:solidFill>
                  <a:schemeClr val="tx1"/>
                </a:solidFill>
                <a:ea typeface="Calibri" panose="020F0502020204030204" pitchFamily="34" charset="0"/>
              </a:rPr>
              <a:t> </a:t>
            </a:r>
            <a:r>
              <a:rPr lang="en-US" sz="1600" dirty="0" smtClean="0">
                <a:solidFill>
                  <a:schemeClr val="tx1"/>
                </a:solidFill>
                <a:ea typeface="Calibri" panose="020F0502020204030204" pitchFamily="34" charset="0"/>
              </a:rPr>
              <a:t>politic</a:t>
            </a: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Propunerea</a:t>
            </a:r>
            <a:r>
              <a:rPr lang="en-US" sz="1600" dirty="0" smtClean="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actuala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emisa</a:t>
            </a:r>
            <a:r>
              <a:rPr lang="en-US" sz="1600" dirty="0">
                <a:solidFill>
                  <a:schemeClr val="tx1"/>
                </a:solidFill>
                <a:ea typeface="Calibri" panose="020F0502020204030204" pitchFamily="34" charset="0"/>
              </a:rPr>
              <a:t> in 2016) </a:t>
            </a:r>
            <a:r>
              <a:rPr lang="en-US" sz="1600" dirty="0" err="1">
                <a:solidFill>
                  <a:schemeClr val="tx1"/>
                </a:solidFill>
                <a:ea typeface="Calibri" panose="020F0502020204030204" pitchFamily="34" charset="0"/>
              </a:rPr>
              <a:t>imparte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initiativa</a:t>
            </a:r>
            <a:r>
              <a:rPr lang="en-US" sz="1600" dirty="0">
                <a:solidFill>
                  <a:schemeClr val="tx1"/>
                </a:solidFill>
                <a:ea typeface="Calibri" panose="020F0502020204030204" pitchFamily="34" charset="0"/>
              </a:rPr>
              <a:t> in 2 </a:t>
            </a:r>
            <a:r>
              <a:rPr lang="en-US" sz="1600" dirty="0" smtClean="0">
                <a:solidFill>
                  <a:schemeClr val="tx1"/>
                </a:solidFill>
                <a:ea typeface="Calibri" panose="020F0502020204030204" pitchFamily="34" charset="0"/>
              </a:rPr>
              <a:t>faze</a:t>
            </a:r>
          </a:p>
          <a:p>
            <a:pPr marL="742950" lvl="1" indent="-285750" algn="just">
              <a:buFont typeface="Arial" panose="020B0604020202020204" pitchFamily="34" charset="0"/>
              <a:buChar char="•"/>
            </a:pPr>
            <a:r>
              <a:rPr lang="en-US" sz="1400" dirty="0" smtClean="0">
                <a:solidFill>
                  <a:schemeClr val="tx1"/>
                </a:solidFill>
                <a:ea typeface="Calibri" panose="020F0502020204030204" pitchFamily="34" charset="0"/>
              </a:rPr>
              <a:t>CCTB </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reguli</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comune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pentru</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determinarea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bazei</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impozabile</a:t>
            </a:r>
            <a:r>
              <a:rPr lang="en-US" sz="1400" dirty="0">
                <a:solidFill>
                  <a:schemeClr val="tx1"/>
                </a:solidFill>
                <a:ea typeface="Calibri" panose="020F0502020204030204" pitchFamily="34" charset="0"/>
              </a:rPr>
              <a:t> in </a:t>
            </a:r>
            <a:r>
              <a:rPr lang="en-US" sz="1400" dirty="0" err="1">
                <a:solidFill>
                  <a:schemeClr val="tx1"/>
                </a:solidFill>
                <a:ea typeface="Calibri" panose="020F0502020204030204" pitchFamily="34" charset="0"/>
              </a:rPr>
              <a:t>toate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statele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membre</a:t>
            </a:r>
            <a:r>
              <a:rPr lang="en-US" sz="1400" dirty="0">
                <a:solidFill>
                  <a:schemeClr val="tx1"/>
                </a:solidFill>
                <a:ea typeface="Calibri" panose="020F0502020204030204" pitchFamily="34" charset="0"/>
              </a:rPr>
              <a:t> </a:t>
            </a:r>
            <a:r>
              <a:rPr lang="en-US" sz="1400" dirty="0" smtClean="0">
                <a:solidFill>
                  <a:schemeClr val="tx1"/>
                </a:solidFill>
                <a:ea typeface="Calibri" panose="020F0502020204030204" pitchFamily="34" charset="0"/>
              </a:rPr>
              <a:t>UE</a:t>
            </a:r>
          </a:p>
          <a:p>
            <a:pPr marL="742950" lvl="1" indent="-285750" algn="just">
              <a:buFont typeface="Arial" panose="020B0604020202020204" pitchFamily="34" charset="0"/>
              <a:buChar char="•"/>
            </a:pPr>
            <a:r>
              <a:rPr lang="en-US" sz="1400" dirty="0" smtClean="0">
                <a:solidFill>
                  <a:schemeClr val="tx1"/>
                </a:solidFill>
                <a:ea typeface="Calibri" panose="020F0502020204030204" pitchFamily="34" charset="0"/>
              </a:rPr>
              <a:t>CCCTB</a:t>
            </a:r>
            <a:r>
              <a:rPr lang="en-US" sz="1400" dirty="0">
                <a:solidFill>
                  <a:schemeClr val="tx1"/>
                </a:solidFill>
                <a:ea typeface="Calibri" panose="020F0502020204030204" pitchFamily="34" charset="0"/>
              </a:rPr>
              <a:t>, care </a:t>
            </a:r>
            <a:r>
              <a:rPr lang="en-US" sz="1400" dirty="0" err="1">
                <a:solidFill>
                  <a:schemeClr val="tx1"/>
                </a:solidFill>
                <a:ea typeface="Calibri" panose="020F0502020204030204" pitchFamily="34" charset="0"/>
              </a:rPr>
              <a:t>adauga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consolidarea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bazei</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impozabile</a:t>
            </a:r>
            <a:r>
              <a:rPr lang="en-US" sz="1400" dirty="0">
                <a:solidFill>
                  <a:schemeClr val="tx1"/>
                </a:solidFill>
                <a:ea typeface="Calibri" panose="020F0502020204030204" pitchFamily="34" charset="0"/>
              </a:rPr>
              <a:t> la </a:t>
            </a:r>
            <a:r>
              <a:rPr lang="en-US" sz="1400" dirty="0" err="1">
                <a:solidFill>
                  <a:schemeClr val="tx1"/>
                </a:solidFill>
                <a:ea typeface="Calibri" panose="020F0502020204030204" pitchFamily="34" charset="0"/>
              </a:rPr>
              <a:t>nivelul</a:t>
            </a:r>
            <a:r>
              <a:rPr lang="en-US" sz="1400" dirty="0">
                <a:solidFill>
                  <a:schemeClr val="tx1"/>
                </a:solidFill>
                <a:ea typeface="Calibri" panose="020F0502020204030204" pitchFamily="34" charset="0"/>
              </a:rPr>
              <a:t> UE. </a:t>
            </a:r>
            <a:r>
              <a:rPr lang="en-US" sz="1400" dirty="0" err="1">
                <a:solidFill>
                  <a:schemeClr val="tx1"/>
                </a:solidFill>
                <a:ea typeface="Calibri" panose="020F0502020204030204" pitchFamily="34" charset="0"/>
              </a:rPr>
              <a:t>Propunerea</a:t>
            </a:r>
            <a:r>
              <a:rPr lang="en-US" sz="1400" dirty="0">
                <a:solidFill>
                  <a:schemeClr val="tx1"/>
                </a:solidFill>
                <a:ea typeface="Calibri" panose="020F0502020204030204" pitchFamily="34" charset="0"/>
              </a:rPr>
              <a:t> din 2016 </a:t>
            </a:r>
            <a:r>
              <a:rPr lang="en-US" sz="1400" dirty="0" err="1">
                <a:solidFill>
                  <a:schemeClr val="tx1"/>
                </a:solidFill>
                <a:ea typeface="Calibri" panose="020F0502020204030204" pitchFamily="34" charset="0"/>
              </a:rPr>
              <a:t>prevede</a:t>
            </a:r>
            <a:r>
              <a:rPr lang="en-US" sz="1400" dirty="0">
                <a:solidFill>
                  <a:schemeClr val="tx1"/>
                </a:solidFill>
                <a:ea typeface="Calibri" panose="020F0502020204030204" pitchFamily="34" charset="0"/>
              </a:rPr>
              <a:t> 31 </a:t>
            </a:r>
            <a:r>
              <a:rPr lang="en-US" sz="1400" dirty="0" err="1">
                <a:solidFill>
                  <a:schemeClr val="tx1"/>
                </a:solidFill>
                <a:ea typeface="Calibri" panose="020F0502020204030204" pitchFamily="34" charset="0"/>
              </a:rPr>
              <a:t>decembrie</a:t>
            </a:r>
            <a:r>
              <a:rPr lang="en-US" sz="1400" dirty="0">
                <a:solidFill>
                  <a:schemeClr val="tx1"/>
                </a:solidFill>
                <a:ea typeface="Calibri" panose="020F0502020204030204" pitchFamily="34" charset="0"/>
              </a:rPr>
              <a:t> 2018 ca data-</a:t>
            </a:r>
            <a:r>
              <a:rPr lang="en-US" sz="1400" dirty="0" err="1">
                <a:solidFill>
                  <a:schemeClr val="tx1"/>
                </a:solidFill>
                <a:ea typeface="Calibri" panose="020F0502020204030204" pitchFamily="34" charset="0"/>
              </a:rPr>
              <a:t>limita</a:t>
            </a:r>
            <a:r>
              <a:rPr lang="en-US" sz="1400" dirty="0">
                <a:solidFill>
                  <a:schemeClr val="tx1"/>
                </a:solidFill>
                <a:ea typeface="Calibri" panose="020F0502020204030204" pitchFamily="34" charset="0"/>
              </a:rPr>
              <a:t> de </a:t>
            </a:r>
            <a:r>
              <a:rPr lang="en-US" sz="1400" dirty="0" err="1">
                <a:solidFill>
                  <a:schemeClr val="tx1"/>
                </a:solidFill>
                <a:ea typeface="Calibri" panose="020F0502020204030204" pitchFamily="34" charset="0"/>
              </a:rPr>
              <a:t>implementare</a:t>
            </a:r>
            <a:r>
              <a:rPr lang="en-US" sz="1400" dirty="0">
                <a:solidFill>
                  <a:schemeClr val="tx1"/>
                </a:solidFill>
                <a:ea typeface="Calibri" panose="020F0502020204030204" pitchFamily="34" charset="0"/>
              </a:rPr>
              <a:t> a CCTB de </a:t>
            </a:r>
            <a:r>
              <a:rPr lang="en-US" sz="1400" dirty="0" err="1">
                <a:solidFill>
                  <a:schemeClr val="tx1"/>
                </a:solidFill>
                <a:ea typeface="Calibri" panose="020F0502020204030204" pitchFamily="34" charset="0"/>
              </a:rPr>
              <a:t>catre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statele</a:t>
            </a:r>
            <a:r>
              <a:rPr lang="en-US" sz="1400" dirty="0">
                <a:solidFill>
                  <a:schemeClr val="tx1"/>
                </a:solidFill>
                <a:ea typeface="Calibri" panose="020F0502020204030204" pitchFamily="34" charset="0"/>
              </a:rPr>
              <a:t> </a:t>
            </a:r>
            <a:r>
              <a:rPr lang="en-US" sz="1400" dirty="0" err="1" smtClean="0">
                <a:solidFill>
                  <a:schemeClr val="tx1"/>
                </a:solidFill>
                <a:ea typeface="Calibri" panose="020F0502020204030204" pitchFamily="34" charset="0"/>
              </a:rPr>
              <a:t>membre</a:t>
            </a:r>
            <a:endParaRPr lang="en-US" sz="1400" dirty="0" smtClean="0">
              <a:solidFill>
                <a:schemeClr val="tx1"/>
              </a:solidFill>
              <a:ea typeface="Calibri" panose="020F0502020204030204" pitchFamily="34" charset="0"/>
            </a:endParaRP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Totusi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este</a:t>
            </a:r>
            <a:r>
              <a:rPr lang="en-US" sz="1600" dirty="0">
                <a:solidFill>
                  <a:schemeClr val="tx1"/>
                </a:solidFill>
                <a:ea typeface="Calibri" panose="020F0502020204030204" pitchFamily="34" charset="0"/>
              </a:rPr>
              <a:t> important </a:t>
            </a:r>
            <a:r>
              <a:rPr lang="en-US" sz="1600" dirty="0" err="1">
                <a:solidFill>
                  <a:schemeClr val="tx1"/>
                </a:solidFill>
                <a:ea typeface="Calibri" panose="020F0502020204030204" pitchFamily="34" charset="0"/>
              </a:rPr>
              <a:t>sa</a:t>
            </a:r>
            <a:r>
              <a:rPr lang="en-US" sz="1600" dirty="0">
                <a:solidFill>
                  <a:schemeClr val="tx1"/>
                </a:solidFill>
                <a:ea typeface="Calibri" panose="020F0502020204030204" pitchFamily="34" charset="0"/>
              </a:rPr>
              <a:t> se </a:t>
            </a:r>
            <a:r>
              <a:rPr lang="en-US" sz="1600" dirty="0" err="1">
                <a:solidFill>
                  <a:schemeClr val="tx1"/>
                </a:solidFill>
                <a:ea typeface="Calibri" panose="020F0502020204030204" pitchFamily="34" charset="0"/>
              </a:rPr>
              <a:t>considere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implicatiile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care </a:t>
            </a:r>
            <a:r>
              <a:rPr lang="en-US" sz="1600" dirty="0" err="1">
                <a:solidFill>
                  <a:schemeClr val="tx1"/>
                </a:solidFill>
                <a:ea typeface="Calibri" panose="020F0502020204030204" pitchFamily="34" charset="0"/>
              </a:rPr>
              <a:t>acest</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sistem</a:t>
            </a:r>
            <a:r>
              <a:rPr lang="en-US" sz="1600" dirty="0">
                <a:solidFill>
                  <a:schemeClr val="tx1"/>
                </a:solidFill>
                <a:ea typeface="Calibri" panose="020F0502020204030204" pitchFamily="34" charset="0"/>
              </a:rPr>
              <a:t> l-</a:t>
            </a:r>
            <a:r>
              <a:rPr lang="en-US" sz="1600" dirty="0" err="1">
                <a:solidFill>
                  <a:schemeClr val="tx1"/>
                </a:solidFill>
                <a:ea typeface="Calibri" panose="020F0502020204030204" pitchFamily="34" charset="0"/>
              </a:rPr>
              <a:t>ar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avea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asupra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nivelului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veniturilor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fiscale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colectate</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diversele</a:t>
            </a:r>
            <a:r>
              <a:rPr lang="en-US" sz="1600" dirty="0">
                <a:solidFill>
                  <a:schemeClr val="tx1"/>
                </a:solidFill>
                <a:ea typeface="Calibri" panose="020F0502020204030204" pitchFamily="34" charset="0"/>
              </a:rPr>
              <a:t> state </a:t>
            </a:r>
            <a:r>
              <a:rPr lang="en-US" sz="1600" dirty="0" err="1" smtClean="0">
                <a:solidFill>
                  <a:schemeClr val="tx1"/>
                </a:solidFill>
                <a:ea typeface="Calibri" panose="020F0502020204030204" pitchFamily="34" charset="0"/>
              </a:rPr>
              <a:t>membre</a:t>
            </a:r>
            <a:r>
              <a:rPr lang="en-US" sz="1600" i="1" dirty="0" err="1" smtClean="0">
                <a:solidFill>
                  <a:schemeClr val="tx2"/>
                </a:solidFill>
                <a:latin typeface="+mj-lt"/>
                <a:cs typeface="Arial" pitchFamily="34" charset="0"/>
              </a:rPr>
              <a:t>n</a:t>
            </a:r>
            <a:r>
              <a:rPr lang="en-US" sz="1600" i="1" dirty="0" smtClean="0">
                <a:solidFill>
                  <a:schemeClr val="tx2"/>
                </a:solidFill>
                <a:latin typeface="+mj-lt"/>
                <a:cs typeface="Arial" pitchFamily="34" charset="0"/>
              </a:rPr>
              <a:t> Tax, we </a:t>
            </a:r>
            <a:r>
              <a:rPr lang="en-US" sz="1600" b="1" i="1" dirty="0" smtClean="0">
                <a:solidFill>
                  <a:schemeClr val="tx2"/>
                </a:solidFill>
                <a:latin typeface="+mj-lt"/>
                <a:cs typeface="Arial" pitchFamily="34" charset="0"/>
              </a:rPr>
              <a:t>build a better working world </a:t>
            </a:r>
            <a:r>
              <a:rPr lang="en-US" sz="1600" i="1" dirty="0" smtClean="0">
                <a:solidFill>
                  <a:schemeClr val="tx2"/>
                </a:solidFill>
                <a:latin typeface="+mj-lt"/>
                <a:cs typeface="Arial" pitchFamily="34" charset="0"/>
              </a:rPr>
              <a:t>by helping companies and individuals navigate the dynamic and complex tax environment. The insights and quality services we deliver help to build trust and confidence in the capital markets and in economies the world over.</a:t>
            </a:r>
            <a:endParaRPr lang="en-US" sz="1600" i="1" dirty="0">
              <a:solidFill>
                <a:schemeClr val="tx2"/>
              </a:solidFill>
              <a:latin typeface="+mj-lt"/>
              <a:cs typeface="Arial" pitchFamily="34" charset="0"/>
            </a:endParaRPr>
          </a:p>
        </p:txBody>
      </p:sp>
      <p:cxnSp>
        <p:nvCxnSpPr>
          <p:cNvPr id="74" name="Straight Connector 73"/>
          <p:cNvCxnSpPr/>
          <p:nvPr/>
        </p:nvCxnSpPr>
        <p:spPr>
          <a:xfrm>
            <a:off x="3234054" y="1757102"/>
            <a:ext cx="0" cy="4219155"/>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 name="Freeform 5"/>
          <p:cNvSpPr>
            <a:spLocks noEditPoints="1"/>
          </p:cNvSpPr>
          <p:nvPr/>
        </p:nvSpPr>
        <p:spPr bwMode="auto">
          <a:xfrm>
            <a:off x="695360" y="2012971"/>
            <a:ext cx="2053726" cy="2907372"/>
          </a:xfrm>
          <a:custGeom>
            <a:avLst/>
            <a:gdLst>
              <a:gd name="T0" fmla="*/ 209 w 307"/>
              <a:gd name="T1" fmla="*/ 65 h 419"/>
              <a:gd name="T2" fmla="*/ 256 w 307"/>
              <a:gd name="T3" fmla="*/ 108 h 419"/>
              <a:gd name="T4" fmla="*/ 262 w 307"/>
              <a:gd name="T5" fmla="*/ 212 h 419"/>
              <a:gd name="T6" fmla="*/ 183 w 307"/>
              <a:gd name="T7" fmla="*/ 247 h 419"/>
              <a:gd name="T8" fmla="*/ 262 w 307"/>
              <a:gd name="T9" fmla="*/ 212 h 419"/>
              <a:gd name="T10" fmla="*/ 160 w 307"/>
              <a:gd name="T11" fmla="*/ 109 h 419"/>
              <a:gd name="T12" fmla="*/ 198 w 307"/>
              <a:gd name="T13" fmla="*/ 69 h 419"/>
              <a:gd name="T14" fmla="*/ 261 w 307"/>
              <a:gd name="T15" fmla="*/ 119 h 419"/>
              <a:gd name="T16" fmla="*/ 210 w 307"/>
              <a:gd name="T17" fmla="*/ 183 h 419"/>
              <a:gd name="T18" fmla="*/ 261 w 307"/>
              <a:gd name="T19" fmla="*/ 119 h 419"/>
              <a:gd name="T20" fmla="*/ 107 w 307"/>
              <a:gd name="T21" fmla="*/ 65 h 419"/>
              <a:gd name="T22" fmla="*/ 69 w 307"/>
              <a:gd name="T23" fmla="*/ 52 h 419"/>
              <a:gd name="T24" fmla="*/ 65 w 307"/>
              <a:gd name="T25" fmla="*/ 271 h 419"/>
              <a:gd name="T26" fmla="*/ 16 w 307"/>
              <a:gd name="T27" fmla="*/ 227 h 419"/>
              <a:gd name="T28" fmla="*/ 65 w 307"/>
              <a:gd name="T29" fmla="*/ 271 h 419"/>
              <a:gd name="T30" fmla="*/ 7 w 307"/>
              <a:gd name="T31" fmla="*/ 135 h 419"/>
              <a:gd name="T32" fmla="*/ 54 w 307"/>
              <a:gd name="T33" fmla="*/ 208 h 419"/>
              <a:gd name="T34" fmla="*/ 91 w 307"/>
              <a:gd name="T35" fmla="*/ 88 h 419"/>
              <a:gd name="T36" fmla="*/ 10 w 307"/>
              <a:gd name="T37" fmla="*/ 124 h 419"/>
              <a:gd name="T38" fmla="*/ 91 w 307"/>
              <a:gd name="T39" fmla="*/ 88 h 419"/>
              <a:gd name="T40" fmla="*/ 173 w 307"/>
              <a:gd name="T41" fmla="*/ 239 h 419"/>
              <a:gd name="T42" fmla="*/ 141 w 307"/>
              <a:gd name="T43" fmla="*/ 176 h 419"/>
              <a:gd name="T44" fmla="*/ 206 w 307"/>
              <a:gd name="T45" fmla="*/ 127 h 419"/>
              <a:gd name="T46" fmla="*/ 144 w 307"/>
              <a:gd name="T47" fmla="*/ 164 h 419"/>
              <a:gd name="T48" fmla="*/ 206 w 307"/>
              <a:gd name="T49" fmla="*/ 127 h 419"/>
              <a:gd name="T50" fmla="*/ 132 w 307"/>
              <a:gd name="T51" fmla="*/ 161 h 419"/>
              <a:gd name="T52" fmla="*/ 100 w 307"/>
              <a:gd name="T53" fmla="*/ 95 h 419"/>
              <a:gd name="T54" fmla="*/ 116 w 307"/>
              <a:gd name="T55" fmla="*/ 72 h 419"/>
              <a:gd name="T56" fmla="*/ 148 w 307"/>
              <a:gd name="T57" fmla="*/ 105 h 419"/>
              <a:gd name="T58" fmla="*/ 165 w 307"/>
              <a:gd name="T59" fmla="*/ 44 h 419"/>
              <a:gd name="T60" fmla="*/ 204 w 307"/>
              <a:gd name="T61" fmla="*/ 283 h 419"/>
              <a:gd name="T62" fmla="*/ 166 w 307"/>
              <a:gd name="T63" fmla="*/ 270 h 419"/>
              <a:gd name="T64" fmla="*/ 204 w 307"/>
              <a:gd name="T65" fmla="*/ 283 h 419"/>
              <a:gd name="T66" fmla="*/ 116 w 307"/>
              <a:gd name="T67" fmla="*/ 214 h 419"/>
              <a:gd name="T68" fmla="*/ 74 w 307"/>
              <a:gd name="T69" fmla="*/ 155 h 419"/>
              <a:gd name="T70" fmla="*/ 157 w 307"/>
              <a:gd name="T71" fmla="*/ 263 h 419"/>
              <a:gd name="T72" fmla="*/ 124 w 307"/>
              <a:gd name="T73" fmla="*/ 229 h 419"/>
              <a:gd name="T74" fmla="*/ 109 w 307"/>
              <a:gd name="T75" fmla="*/ 292 h 419"/>
              <a:gd name="T76" fmla="*/ 76 w 307"/>
              <a:gd name="T77" fmla="*/ 266 h 419"/>
              <a:gd name="T78" fmla="*/ 113 w 307"/>
              <a:gd name="T79" fmla="*/ 226 h 419"/>
              <a:gd name="T80" fmla="*/ 76 w 307"/>
              <a:gd name="T81" fmla="*/ 266 h 419"/>
              <a:gd name="T82" fmla="*/ 172 w 307"/>
              <a:gd name="T83" fmla="*/ 0 h 419"/>
              <a:gd name="T84" fmla="*/ 181 w 307"/>
              <a:gd name="T85" fmla="*/ 19 h 419"/>
              <a:gd name="T86" fmla="*/ 285 w 307"/>
              <a:gd name="T87" fmla="*/ 212 h 419"/>
              <a:gd name="T88" fmla="*/ 92 w 307"/>
              <a:gd name="T89" fmla="*/ 317 h 419"/>
              <a:gd name="T90" fmla="*/ 44 w 307"/>
              <a:gd name="T91" fmla="*/ 312 h 419"/>
              <a:gd name="T92" fmla="*/ 131 w 307"/>
              <a:gd name="T93" fmla="*/ 339 h 419"/>
              <a:gd name="T94" fmla="*/ 147 w 307"/>
              <a:gd name="T95" fmla="*/ 357 h 419"/>
              <a:gd name="T96" fmla="*/ 301 w 307"/>
              <a:gd name="T97" fmla="*/ 216 h 419"/>
              <a:gd name="T98" fmla="*/ 186 w 307"/>
              <a:gd name="T99" fmla="*/ 3 h 419"/>
              <a:gd name="T100" fmla="*/ 64 w 307"/>
              <a:gd name="T101" fmla="*/ 419 h 419"/>
              <a:gd name="T102" fmla="*/ 196 w 307"/>
              <a:gd name="T103" fmla="*/ 3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7" h="419">
                <a:moveTo>
                  <a:pt x="199" y="50"/>
                </a:moveTo>
                <a:cubicBezTo>
                  <a:pt x="203" y="54"/>
                  <a:pt x="205" y="59"/>
                  <a:pt x="209" y="65"/>
                </a:cubicBezTo>
                <a:cubicBezTo>
                  <a:pt x="215" y="79"/>
                  <a:pt x="218" y="96"/>
                  <a:pt x="218" y="115"/>
                </a:cubicBezTo>
                <a:cubicBezTo>
                  <a:pt x="232" y="114"/>
                  <a:pt x="245" y="112"/>
                  <a:pt x="256" y="108"/>
                </a:cubicBezTo>
                <a:cubicBezTo>
                  <a:pt x="244" y="83"/>
                  <a:pt x="225" y="63"/>
                  <a:pt x="199" y="50"/>
                </a:cubicBezTo>
                <a:moveTo>
                  <a:pt x="262" y="212"/>
                </a:moveTo>
                <a:cubicBezTo>
                  <a:pt x="206" y="195"/>
                  <a:pt x="206" y="195"/>
                  <a:pt x="206" y="195"/>
                </a:cubicBezTo>
                <a:cubicBezTo>
                  <a:pt x="200" y="214"/>
                  <a:pt x="192" y="232"/>
                  <a:pt x="183" y="247"/>
                </a:cubicBezTo>
                <a:cubicBezTo>
                  <a:pt x="196" y="255"/>
                  <a:pt x="206" y="266"/>
                  <a:pt x="214" y="277"/>
                </a:cubicBezTo>
                <a:cubicBezTo>
                  <a:pt x="235" y="262"/>
                  <a:pt x="254" y="239"/>
                  <a:pt x="262" y="212"/>
                </a:cubicBezTo>
                <a:moveTo>
                  <a:pt x="179" y="48"/>
                </a:moveTo>
                <a:cubicBezTo>
                  <a:pt x="160" y="109"/>
                  <a:pt x="160" y="109"/>
                  <a:pt x="160" y="109"/>
                </a:cubicBezTo>
                <a:cubicBezTo>
                  <a:pt x="176" y="113"/>
                  <a:pt x="191" y="115"/>
                  <a:pt x="206" y="115"/>
                </a:cubicBezTo>
                <a:cubicBezTo>
                  <a:pt x="206" y="97"/>
                  <a:pt x="203" y="81"/>
                  <a:pt x="198" y="69"/>
                </a:cubicBezTo>
                <a:cubicBezTo>
                  <a:pt x="192" y="59"/>
                  <a:pt x="186" y="52"/>
                  <a:pt x="179" y="48"/>
                </a:cubicBezTo>
                <a:moveTo>
                  <a:pt x="261" y="119"/>
                </a:moveTo>
                <a:cubicBezTo>
                  <a:pt x="248" y="124"/>
                  <a:pt x="234" y="126"/>
                  <a:pt x="218" y="127"/>
                </a:cubicBezTo>
                <a:cubicBezTo>
                  <a:pt x="218" y="144"/>
                  <a:pt x="215" y="164"/>
                  <a:pt x="210" y="183"/>
                </a:cubicBezTo>
                <a:cubicBezTo>
                  <a:pt x="267" y="200"/>
                  <a:pt x="267" y="200"/>
                  <a:pt x="267" y="200"/>
                </a:cubicBezTo>
                <a:cubicBezTo>
                  <a:pt x="273" y="172"/>
                  <a:pt x="271" y="144"/>
                  <a:pt x="261" y="119"/>
                </a:cubicBezTo>
                <a:moveTo>
                  <a:pt x="97" y="79"/>
                </a:moveTo>
                <a:cubicBezTo>
                  <a:pt x="100" y="73"/>
                  <a:pt x="103" y="69"/>
                  <a:pt x="107" y="65"/>
                </a:cubicBezTo>
                <a:cubicBezTo>
                  <a:pt x="120" y="50"/>
                  <a:pt x="135" y="39"/>
                  <a:pt x="148" y="35"/>
                </a:cubicBezTo>
                <a:cubicBezTo>
                  <a:pt x="121" y="31"/>
                  <a:pt x="93" y="38"/>
                  <a:pt x="69" y="52"/>
                </a:cubicBezTo>
                <a:cubicBezTo>
                  <a:pt x="77" y="62"/>
                  <a:pt x="86" y="70"/>
                  <a:pt x="97" y="79"/>
                </a:cubicBezTo>
                <a:moveTo>
                  <a:pt x="65" y="271"/>
                </a:moveTo>
                <a:cubicBezTo>
                  <a:pt x="58" y="256"/>
                  <a:pt x="55" y="239"/>
                  <a:pt x="54" y="220"/>
                </a:cubicBezTo>
                <a:cubicBezTo>
                  <a:pt x="40" y="220"/>
                  <a:pt x="27" y="223"/>
                  <a:pt x="16" y="227"/>
                </a:cubicBezTo>
                <a:cubicBezTo>
                  <a:pt x="28" y="252"/>
                  <a:pt x="49" y="272"/>
                  <a:pt x="73" y="286"/>
                </a:cubicBezTo>
                <a:cubicBezTo>
                  <a:pt x="70" y="282"/>
                  <a:pt x="67" y="277"/>
                  <a:pt x="65" y="271"/>
                </a:cubicBezTo>
                <a:moveTo>
                  <a:pt x="63" y="152"/>
                </a:moveTo>
                <a:cubicBezTo>
                  <a:pt x="7" y="135"/>
                  <a:pt x="7" y="135"/>
                  <a:pt x="7" y="135"/>
                </a:cubicBezTo>
                <a:cubicBezTo>
                  <a:pt x="0" y="163"/>
                  <a:pt x="3" y="191"/>
                  <a:pt x="11" y="215"/>
                </a:cubicBezTo>
                <a:cubicBezTo>
                  <a:pt x="24" y="211"/>
                  <a:pt x="39" y="208"/>
                  <a:pt x="54" y="208"/>
                </a:cubicBezTo>
                <a:cubicBezTo>
                  <a:pt x="55" y="190"/>
                  <a:pt x="57" y="171"/>
                  <a:pt x="63" y="152"/>
                </a:cubicBezTo>
                <a:moveTo>
                  <a:pt x="91" y="88"/>
                </a:moveTo>
                <a:cubicBezTo>
                  <a:pt x="78" y="80"/>
                  <a:pt x="67" y="69"/>
                  <a:pt x="59" y="58"/>
                </a:cubicBezTo>
                <a:cubicBezTo>
                  <a:pt x="37" y="74"/>
                  <a:pt x="20" y="96"/>
                  <a:pt x="10" y="124"/>
                </a:cubicBezTo>
                <a:cubicBezTo>
                  <a:pt x="67" y="140"/>
                  <a:pt x="67" y="140"/>
                  <a:pt x="67" y="140"/>
                </a:cubicBezTo>
                <a:cubicBezTo>
                  <a:pt x="72" y="121"/>
                  <a:pt x="81" y="104"/>
                  <a:pt x="91" y="88"/>
                </a:cubicBezTo>
                <a:moveTo>
                  <a:pt x="128" y="218"/>
                </a:moveTo>
                <a:cubicBezTo>
                  <a:pt x="144" y="224"/>
                  <a:pt x="159" y="230"/>
                  <a:pt x="173" y="239"/>
                </a:cubicBezTo>
                <a:cubicBezTo>
                  <a:pt x="182" y="225"/>
                  <a:pt x="189" y="209"/>
                  <a:pt x="195" y="192"/>
                </a:cubicBezTo>
                <a:cubicBezTo>
                  <a:pt x="141" y="176"/>
                  <a:pt x="141" y="176"/>
                  <a:pt x="141" y="176"/>
                </a:cubicBezTo>
                <a:lnTo>
                  <a:pt x="128" y="218"/>
                </a:lnTo>
                <a:close/>
                <a:moveTo>
                  <a:pt x="206" y="127"/>
                </a:moveTo>
                <a:cubicBezTo>
                  <a:pt x="190" y="127"/>
                  <a:pt x="174" y="125"/>
                  <a:pt x="157" y="120"/>
                </a:cubicBezTo>
                <a:cubicBezTo>
                  <a:pt x="144" y="164"/>
                  <a:pt x="144" y="164"/>
                  <a:pt x="144" y="164"/>
                </a:cubicBezTo>
                <a:cubicBezTo>
                  <a:pt x="198" y="180"/>
                  <a:pt x="198" y="180"/>
                  <a:pt x="198" y="180"/>
                </a:cubicBezTo>
                <a:cubicBezTo>
                  <a:pt x="203" y="162"/>
                  <a:pt x="206" y="143"/>
                  <a:pt x="206" y="127"/>
                </a:cubicBezTo>
                <a:moveTo>
                  <a:pt x="78" y="144"/>
                </a:moveTo>
                <a:cubicBezTo>
                  <a:pt x="132" y="161"/>
                  <a:pt x="132" y="161"/>
                  <a:pt x="132" y="161"/>
                </a:cubicBezTo>
                <a:cubicBezTo>
                  <a:pt x="145" y="116"/>
                  <a:pt x="145" y="116"/>
                  <a:pt x="145" y="116"/>
                </a:cubicBezTo>
                <a:cubicBezTo>
                  <a:pt x="129" y="111"/>
                  <a:pt x="113" y="104"/>
                  <a:pt x="100" y="95"/>
                </a:cubicBezTo>
                <a:cubicBezTo>
                  <a:pt x="92" y="109"/>
                  <a:pt x="84" y="126"/>
                  <a:pt x="78" y="144"/>
                </a:cubicBezTo>
                <a:moveTo>
                  <a:pt x="116" y="72"/>
                </a:moveTo>
                <a:cubicBezTo>
                  <a:pt x="113" y="77"/>
                  <a:pt x="110" y="81"/>
                  <a:pt x="107" y="85"/>
                </a:cubicBezTo>
                <a:cubicBezTo>
                  <a:pt x="120" y="93"/>
                  <a:pt x="133" y="100"/>
                  <a:pt x="148" y="105"/>
                </a:cubicBezTo>
                <a:cubicBezTo>
                  <a:pt x="167" y="44"/>
                  <a:pt x="167" y="44"/>
                  <a:pt x="167" y="44"/>
                </a:cubicBezTo>
                <a:cubicBezTo>
                  <a:pt x="165" y="44"/>
                  <a:pt x="165" y="44"/>
                  <a:pt x="165" y="44"/>
                </a:cubicBezTo>
                <a:cubicBezTo>
                  <a:pt x="150" y="43"/>
                  <a:pt x="132" y="54"/>
                  <a:pt x="116" y="72"/>
                </a:cubicBezTo>
                <a:moveTo>
                  <a:pt x="204" y="283"/>
                </a:moveTo>
                <a:cubicBezTo>
                  <a:pt x="197" y="274"/>
                  <a:pt x="187" y="265"/>
                  <a:pt x="176" y="256"/>
                </a:cubicBezTo>
                <a:cubicBezTo>
                  <a:pt x="173" y="262"/>
                  <a:pt x="170" y="266"/>
                  <a:pt x="166" y="270"/>
                </a:cubicBezTo>
                <a:cubicBezTo>
                  <a:pt x="153" y="285"/>
                  <a:pt x="139" y="296"/>
                  <a:pt x="124" y="301"/>
                </a:cubicBezTo>
                <a:cubicBezTo>
                  <a:pt x="153" y="304"/>
                  <a:pt x="181" y="297"/>
                  <a:pt x="204" y="283"/>
                </a:cubicBezTo>
                <a:moveTo>
                  <a:pt x="66" y="207"/>
                </a:moveTo>
                <a:cubicBezTo>
                  <a:pt x="82" y="208"/>
                  <a:pt x="99" y="210"/>
                  <a:pt x="116" y="214"/>
                </a:cubicBezTo>
                <a:cubicBezTo>
                  <a:pt x="129" y="171"/>
                  <a:pt x="129" y="171"/>
                  <a:pt x="129" y="171"/>
                </a:cubicBezTo>
                <a:cubicBezTo>
                  <a:pt x="74" y="155"/>
                  <a:pt x="74" y="155"/>
                  <a:pt x="74" y="155"/>
                </a:cubicBezTo>
                <a:cubicBezTo>
                  <a:pt x="70" y="173"/>
                  <a:pt x="67" y="191"/>
                  <a:pt x="66" y="207"/>
                </a:cubicBezTo>
                <a:moveTo>
                  <a:pt x="157" y="263"/>
                </a:moveTo>
                <a:cubicBezTo>
                  <a:pt x="160" y="258"/>
                  <a:pt x="164" y="254"/>
                  <a:pt x="167" y="250"/>
                </a:cubicBezTo>
                <a:cubicBezTo>
                  <a:pt x="154" y="241"/>
                  <a:pt x="140" y="235"/>
                  <a:pt x="124" y="229"/>
                </a:cubicBezTo>
                <a:cubicBezTo>
                  <a:pt x="106" y="292"/>
                  <a:pt x="106" y="292"/>
                  <a:pt x="106" y="292"/>
                </a:cubicBezTo>
                <a:cubicBezTo>
                  <a:pt x="109" y="292"/>
                  <a:pt x="109" y="292"/>
                  <a:pt x="109" y="292"/>
                </a:cubicBezTo>
                <a:cubicBezTo>
                  <a:pt x="123" y="292"/>
                  <a:pt x="141" y="281"/>
                  <a:pt x="157" y="263"/>
                </a:cubicBezTo>
                <a:moveTo>
                  <a:pt x="76" y="266"/>
                </a:moveTo>
                <a:cubicBezTo>
                  <a:pt x="80" y="277"/>
                  <a:pt x="86" y="284"/>
                  <a:pt x="94" y="288"/>
                </a:cubicBezTo>
                <a:cubicBezTo>
                  <a:pt x="113" y="226"/>
                  <a:pt x="113" y="226"/>
                  <a:pt x="113" y="226"/>
                </a:cubicBezTo>
                <a:cubicBezTo>
                  <a:pt x="97" y="222"/>
                  <a:pt x="81" y="220"/>
                  <a:pt x="66" y="220"/>
                </a:cubicBezTo>
                <a:cubicBezTo>
                  <a:pt x="67" y="238"/>
                  <a:pt x="70" y="254"/>
                  <a:pt x="76" y="266"/>
                </a:cubicBezTo>
                <a:moveTo>
                  <a:pt x="186" y="3"/>
                </a:moveTo>
                <a:cubicBezTo>
                  <a:pt x="181" y="2"/>
                  <a:pt x="176" y="1"/>
                  <a:pt x="172" y="0"/>
                </a:cubicBezTo>
                <a:cubicBezTo>
                  <a:pt x="169" y="15"/>
                  <a:pt x="169" y="15"/>
                  <a:pt x="169" y="15"/>
                </a:cubicBezTo>
                <a:cubicBezTo>
                  <a:pt x="173" y="16"/>
                  <a:pt x="177" y="17"/>
                  <a:pt x="181" y="19"/>
                </a:cubicBezTo>
                <a:cubicBezTo>
                  <a:pt x="248" y="39"/>
                  <a:pt x="291" y="100"/>
                  <a:pt x="291" y="168"/>
                </a:cubicBezTo>
                <a:cubicBezTo>
                  <a:pt x="291" y="182"/>
                  <a:pt x="289" y="197"/>
                  <a:pt x="285" y="212"/>
                </a:cubicBezTo>
                <a:cubicBezTo>
                  <a:pt x="264" y="280"/>
                  <a:pt x="203" y="323"/>
                  <a:pt x="137" y="323"/>
                </a:cubicBezTo>
                <a:cubicBezTo>
                  <a:pt x="122" y="323"/>
                  <a:pt x="107" y="321"/>
                  <a:pt x="92" y="317"/>
                </a:cubicBezTo>
                <a:cubicBezTo>
                  <a:pt x="78" y="312"/>
                  <a:pt x="65" y="307"/>
                  <a:pt x="53" y="298"/>
                </a:cubicBezTo>
                <a:cubicBezTo>
                  <a:pt x="44" y="312"/>
                  <a:pt x="44" y="312"/>
                  <a:pt x="44" y="312"/>
                </a:cubicBezTo>
                <a:cubicBezTo>
                  <a:pt x="57" y="321"/>
                  <a:pt x="71" y="327"/>
                  <a:pt x="87" y="333"/>
                </a:cubicBezTo>
                <a:cubicBezTo>
                  <a:pt x="102" y="337"/>
                  <a:pt x="116" y="339"/>
                  <a:pt x="131" y="339"/>
                </a:cubicBezTo>
                <a:cubicBezTo>
                  <a:pt x="131" y="357"/>
                  <a:pt x="131" y="357"/>
                  <a:pt x="131" y="357"/>
                </a:cubicBezTo>
                <a:cubicBezTo>
                  <a:pt x="147" y="357"/>
                  <a:pt x="147" y="357"/>
                  <a:pt x="147" y="357"/>
                </a:cubicBezTo>
                <a:cubicBezTo>
                  <a:pt x="147" y="339"/>
                  <a:pt x="147" y="339"/>
                  <a:pt x="147" y="339"/>
                </a:cubicBezTo>
                <a:cubicBezTo>
                  <a:pt x="217" y="335"/>
                  <a:pt x="279" y="288"/>
                  <a:pt x="301" y="216"/>
                </a:cubicBezTo>
                <a:cubicBezTo>
                  <a:pt x="305" y="200"/>
                  <a:pt x="307" y="184"/>
                  <a:pt x="307" y="168"/>
                </a:cubicBezTo>
                <a:cubicBezTo>
                  <a:pt x="307" y="94"/>
                  <a:pt x="260" y="26"/>
                  <a:pt x="186" y="3"/>
                </a:cubicBezTo>
                <a:moveTo>
                  <a:pt x="88" y="369"/>
                </a:moveTo>
                <a:cubicBezTo>
                  <a:pt x="88" y="369"/>
                  <a:pt x="69" y="408"/>
                  <a:pt x="64" y="419"/>
                </a:cubicBezTo>
                <a:cubicBezTo>
                  <a:pt x="224" y="419"/>
                  <a:pt x="224" y="419"/>
                  <a:pt x="224" y="419"/>
                </a:cubicBezTo>
                <a:cubicBezTo>
                  <a:pt x="220" y="411"/>
                  <a:pt x="196" y="369"/>
                  <a:pt x="196" y="369"/>
                </a:cubicBezTo>
                <a:lnTo>
                  <a:pt x="88" y="369"/>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Tree>
    <p:extLst>
      <p:ext uri="{BB962C8B-B14F-4D97-AF65-F5344CB8AC3E}">
        <p14:creationId xmlns:p14="http://schemas.microsoft.com/office/powerpoint/2010/main" val="866779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Prioritati</a:t>
            </a:r>
            <a:r>
              <a:rPr lang="en-US" dirty="0" smtClean="0">
                <a:solidFill>
                  <a:schemeClr val="tx1"/>
                </a:solidFill>
              </a:rPr>
              <a:t> in </a:t>
            </a:r>
            <a:r>
              <a:rPr lang="en-US" dirty="0" err="1" smtClean="0">
                <a:solidFill>
                  <a:schemeClr val="tx1"/>
                </a:solidFill>
              </a:rPr>
              <a:t>domeniul</a:t>
            </a:r>
            <a:r>
              <a:rPr lang="en-US" dirty="0" smtClean="0">
                <a:solidFill>
                  <a:schemeClr val="tx1"/>
                </a:solidFill>
              </a:rPr>
              <a:t> </a:t>
            </a:r>
            <a:r>
              <a:rPr lang="en-US" dirty="0" err="1" smtClean="0">
                <a:solidFill>
                  <a:schemeClr val="tx1"/>
                </a:solidFill>
              </a:rPr>
              <a:t>fiscalitatii</a:t>
            </a:r>
            <a:endParaRPr lang="en-US" dirty="0">
              <a:solidFill>
                <a:schemeClr val="tx1"/>
              </a:solidFill>
            </a:endParaRPr>
          </a:p>
        </p:txBody>
      </p:sp>
      <p:sp>
        <p:nvSpPr>
          <p:cNvPr id="73" name="Rectangle 72"/>
          <p:cNvSpPr/>
          <p:nvPr/>
        </p:nvSpPr>
        <p:spPr>
          <a:xfrm>
            <a:off x="3305365" y="1661820"/>
            <a:ext cx="7830721" cy="3353893"/>
          </a:xfrm>
          <a:prstGeom prst="rect">
            <a:avLst/>
          </a:prstGeom>
          <a:no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r>
              <a:rPr lang="it-IT" sz="2400" b="1" dirty="0" smtClean="0">
                <a:solidFill>
                  <a:schemeClr val="accent2"/>
                </a:solidFill>
                <a:latin typeface="+mj-lt"/>
                <a:cs typeface="Arial" pitchFamily="34" charset="0"/>
              </a:rPr>
              <a:t>Regimul definitiv de TVA</a:t>
            </a:r>
            <a:endParaRPr lang="it-IT" sz="2400" b="1" dirty="0">
              <a:solidFill>
                <a:schemeClr val="accent2"/>
              </a:solidFill>
              <a:latin typeface="+mj-lt"/>
              <a:cs typeface="Arial" pitchFamily="34" charset="0"/>
            </a:endParaRPr>
          </a:p>
          <a:p>
            <a:pPr marL="0" lvl="1"/>
            <a:endParaRPr lang="en-US" sz="1600" b="1" dirty="0" smtClean="0">
              <a:solidFill>
                <a:schemeClr val="accent6"/>
              </a:solidFill>
              <a:latin typeface="+mj-lt"/>
              <a:cs typeface="Arial" pitchFamily="34" charset="0"/>
            </a:endParaRP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Implica</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un </a:t>
            </a:r>
            <a:r>
              <a:rPr lang="en-US" sz="1600" dirty="0" err="1">
                <a:solidFill>
                  <a:schemeClr val="tx1"/>
                </a:solidFill>
                <a:ea typeface="Calibri" panose="020F0502020204030204" pitchFamily="34" charset="0"/>
              </a:rPr>
              <a:t>sistem</a:t>
            </a:r>
            <a:r>
              <a:rPr lang="en-US" sz="1600" dirty="0">
                <a:solidFill>
                  <a:schemeClr val="tx1"/>
                </a:solidFill>
                <a:ea typeface="Calibri" panose="020F0502020204030204" pitchFamily="34" charset="0"/>
              </a:rPr>
              <a:t> de TVA </a:t>
            </a:r>
            <a:r>
              <a:rPr lang="en-US" sz="1600" dirty="0" err="1">
                <a:solidFill>
                  <a:schemeClr val="tx1"/>
                </a:solidFill>
                <a:ea typeface="Calibri" panose="020F0502020204030204" pitchFamily="34" charset="0"/>
              </a:rPr>
              <a:t>bazat</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locul</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destinatie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folosirea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conceptului</a:t>
            </a:r>
            <a:r>
              <a:rPr lang="en-US" sz="1600" dirty="0">
                <a:solidFill>
                  <a:schemeClr val="tx1"/>
                </a:solidFill>
                <a:ea typeface="Calibri" panose="020F0502020204030204" pitchFamily="34" charset="0"/>
              </a:rPr>
              <a:t> de One-Stop-Shop, </a:t>
            </a:r>
            <a:r>
              <a:rPr lang="en-US" sz="1600" dirty="0" err="1">
                <a:solidFill>
                  <a:schemeClr val="tx1"/>
                </a:solidFill>
                <a:ea typeface="Calibri" panose="020F0502020204030204" pitchFamily="34" charset="0"/>
              </a:rPr>
              <a:t>precum</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 </a:t>
            </a:r>
            <a:r>
              <a:rPr lang="en-US" sz="1600" dirty="0" err="1">
                <a:solidFill>
                  <a:schemeClr val="tx1"/>
                </a:solidFill>
                <a:ea typeface="Calibri" panose="020F0502020204030204" pitchFamily="34" charset="0"/>
              </a:rPr>
              <a:t>conceptului</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Persoana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Impozabila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Certificata</a:t>
            </a:r>
            <a:r>
              <a:rPr lang="en-US" sz="1600" dirty="0">
                <a:solidFill>
                  <a:schemeClr val="tx1"/>
                </a:solidFill>
                <a:ea typeface="Calibri" panose="020F0502020204030204" pitchFamily="34" charset="0"/>
              </a:rPr>
              <a:t> (</a:t>
            </a:r>
            <a:r>
              <a:rPr lang="en-US" sz="1600" dirty="0" smtClean="0">
                <a:solidFill>
                  <a:schemeClr val="tx1"/>
                </a:solidFill>
                <a:ea typeface="Calibri" panose="020F0502020204030204" pitchFamily="34" charset="0"/>
              </a:rPr>
              <a:t>PIC)</a:t>
            </a: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Avand</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in </a:t>
            </a:r>
            <a:r>
              <a:rPr lang="en-US" sz="1600" dirty="0" err="1">
                <a:solidFill>
                  <a:schemeClr val="tx1"/>
                </a:solidFill>
                <a:ea typeface="Calibri" panose="020F0502020204030204" pitchFamily="34" charset="0"/>
              </a:rPr>
              <a:t>vedere</a:t>
            </a:r>
            <a:r>
              <a:rPr lang="en-US" sz="1600" dirty="0">
                <a:solidFill>
                  <a:schemeClr val="tx1"/>
                </a:solidFill>
                <a:ea typeface="Calibri" panose="020F0502020204030204" pitchFamily="34" charset="0"/>
              </a:rPr>
              <a:t> ca </a:t>
            </a:r>
            <a:r>
              <a:rPr lang="en-US" sz="1600" dirty="0" err="1">
                <a:solidFill>
                  <a:schemeClr val="tx1"/>
                </a:solidFill>
                <a:ea typeface="Calibri" panose="020F0502020204030204" pitchFamily="34" charset="0"/>
              </a:rPr>
              <a:t>aceasta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este</a:t>
            </a:r>
            <a:r>
              <a:rPr lang="en-US" sz="1600" dirty="0">
                <a:solidFill>
                  <a:schemeClr val="tx1"/>
                </a:solidFill>
                <a:ea typeface="Calibri" panose="020F0502020204030204" pitchFamily="34" charset="0"/>
              </a:rPr>
              <a:t> o </a:t>
            </a:r>
            <a:r>
              <a:rPr lang="en-US" sz="1600" dirty="0" err="1">
                <a:solidFill>
                  <a:schemeClr val="tx1"/>
                </a:solidFill>
                <a:ea typeface="Calibri" panose="020F0502020204030204" pitchFamily="34" charset="0"/>
              </a:rPr>
              <a:t>initiativa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complexa</a:t>
            </a:r>
            <a:r>
              <a:rPr lang="en-US" sz="1600" dirty="0">
                <a:solidFill>
                  <a:schemeClr val="tx1"/>
                </a:solidFill>
                <a:ea typeface="Calibri" panose="020F0502020204030204" pitchFamily="34" charset="0"/>
              </a:rPr>
              <a:t> care </a:t>
            </a:r>
            <a:r>
              <a:rPr lang="en-US" sz="1600" dirty="0" err="1">
                <a:solidFill>
                  <a:schemeClr val="tx1"/>
                </a:solidFill>
                <a:ea typeface="Calibri" panose="020F0502020204030204" pitchFamily="34" charset="0"/>
              </a:rPr>
              <a:t>probabil</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va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necesita</a:t>
            </a:r>
            <a:r>
              <a:rPr lang="en-US" sz="1600" dirty="0">
                <a:solidFill>
                  <a:schemeClr val="tx1"/>
                </a:solidFill>
                <a:ea typeface="Calibri" panose="020F0502020204030204" pitchFamily="34" charset="0"/>
              </a:rPr>
              <a:t> un </a:t>
            </a:r>
            <a:r>
              <a:rPr lang="en-US" sz="1600" dirty="0" err="1">
                <a:solidFill>
                  <a:schemeClr val="tx1"/>
                </a:solidFill>
                <a:ea typeface="Calibri" panose="020F0502020204030204" pitchFamily="34" charset="0"/>
              </a:rPr>
              <a:t>timp</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indelungat</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implementare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exista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unele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solutii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rapide</a:t>
            </a:r>
            <a:r>
              <a:rPr lang="en-US" sz="1600" dirty="0">
                <a:solidFill>
                  <a:schemeClr val="tx1"/>
                </a:solidFill>
                <a:ea typeface="Calibri" panose="020F0502020204030204" pitchFamily="34" charset="0"/>
              </a:rPr>
              <a:t> care </a:t>
            </a:r>
            <a:r>
              <a:rPr lang="en-US" sz="1600" dirty="0" err="1">
                <a:solidFill>
                  <a:schemeClr val="tx1"/>
                </a:solidFill>
                <a:ea typeface="Calibri" panose="020F0502020204030204" pitchFamily="34" charset="0"/>
              </a:rPr>
              <a:t>ar</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putea</a:t>
            </a:r>
            <a:r>
              <a:rPr lang="en-US" sz="1600" dirty="0">
                <a:solidFill>
                  <a:schemeClr val="tx1"/>
                </a:solidFill>
                <a:ea typeface="Calibri" panose="020F0502020204030204" pitchFamily="34" charset="0"/>
              </a:rPr>
              <a:t> fi </a:t>
            </a:r>
            <a:r>
              <a:rPr lang="en-US" sz="1600" dirty="0" err="1">
                <a:solidFill>
                  <a:schemeClr val="tx1"/>
                </a:solidFill>
                <a:ea typeface="Calibri" panose="020F0502020204030204" pitchFamily="34" charset="0"/>
              </a:rPr>
              <a:t>utilizate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intre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timp</a:t>
            </a:r>
            <a:r>
              <a:rPr lang="en-US" sz="1600" dirty="0">
                <a:solidFill>
                  <a:schemeClr val="tx1"/>
                </a:solidFill>
                <a:ea typeface="Calibri" panose="020F0502020204030204" pitchFamily="34" charset="0"/>
              </a:rPr>
              <a:t>: </a:t>
            </a:r>
            <a:endParaRPr lang="en-US" sz="1600" dirty="0" smtClean="0">
              <a:solidFill>
                <a:schemeClr val="tx1"/>
              </a:solidFill>
              <a:ea typeface="Calibri" panose="020F0502020204030204" pitchFamily="34" charset="0"/>
            </a:endParaRPr>
          </a:p>
          <a:p>
            <a:pPr marL="742950" lvl="1" indent="-285750" algn="just">
              <a:buFont typeface="Arial" panose="020B0604020202020204" pitchFamily="34" charset="0"/>
              <a:buChar char="•"/>
            </a:pPr>
            <a:r>
              <a:rPr lang="en-US" sz="1400" dirty="0" err="1" smtClean="0">
                <a:solidFill>
                  <a:schemeClr val="tx1"/>
                </a:solidFill>
                <a:ea typeface="Calibri" panose="020F0502020204030204" pitchFamily="34" charset="0"/>
              </a:rPr>
              <a:t>stocul</a:t>
            </a:r>
            <a:r>
              <a:rPr lang="en-US" sz="1400" dirty="0" smtClean="0">
                <a:solidFill>
                  <a:schemeClr val="tx1"/>
                </a:solidFill>
                <a:ea typeface="Calibri" panose="020F0502020204030204" pitchFamily="34" charset="0"/>
              </a:rPr>
              <a:t> </a:t>
            </a:r>
            <a:r>
              <a:rPr lang="en-US" sz="1400" dirty="0">
                <a:solidFill>
                  <a:schemeClr val="tx1"/>
                </a:solidFill>
                <a:ea typeface="Calibri" panose="020F0502020204030204" pitchFamily="34" charset="0"/>
              </a:rPr>
              <a:t>la </a:t>
            </a:r>
            <a:r>
              <a:rPr lang="en-US" sz="1400" dirty="0" err="1">
                <a:solidFill>
                  <a:schemeClr val="tx1"/>
                </a:solidFill>
                <a:ea typeface="Calibri" panose="020F0502020204030204" pitchFamily="34" charset="0"/>
              </a:rPr>
              <a:t>dispozitia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clientului</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tranzactii</a:t>
            </a:r>
            <a:r>
              <a:rPr lang="en-US" sz="1400" dirty="0">
                <a:solidFill>
                  <a:schemeClr val="tx1"/>
                </a:solidFill>
                <a:ea typeface="Calibri" panose="020F0502020204030204" pitchFamily="34" charset="0"/>
              </a:rPr>
              <a:t> in </a:t>
            </a:r>
            <a:r>
              <a:rPr lang="en-US" sz="1400" dirty="0" err="1">
                <a:solidFill>
                  <a:schemeClr val="tx1"/>
                </a:solidFill>
                <a:ea typeface="Calibri" panose="020F0502020204030204" pitchFamily="34" charset="0"/>
              </a:rPr>
              <a:t>lant</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si</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dovada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privind</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livrarile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intracomunitare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toate</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cele</a:t>
            </a:r>
            <a:r>
              <a:rPr lang="en-US" sz="1400" dirty="0">
                <a:solidFill>
                  <a:schemeClr val="tx1"/>
                </a:solidFill>
                <a:ea typeface="Calibri" panose="020F0502020204030204" pitchFamily="34" charset="0"/>
              </a:rPr>
              <a:t> 3 </a:t>
            </a:r>
            <a:r>
              <a:rPr lang="en-US" sz="1400" dirty="0" err="1">
                <a:solidFill>
                  <a:schemeClr val="tx1"/>
                </a:solidFill>
                <a:ea typeface="Calibri" panose="020F0502020204030204" pitchFamily="34" charset="0"/>
              </a:rPr>
              <a:t>aplicabile</a:t>
            </a:r>
            <a:r>
              <a:rPr lang="en-US" sz="1400" dirty="0">
                <a:solidFill>
                  <a:schemeClr val="tx1"/>
                </a:solidFill>
                <a:ea typeface="Calibri" panose="020F0502020204030204" pitchFamily="34" charset="0"/>
              </a:rPr>
              <a:t> </a:t>
            </a:r>
            <a:r>
              <a:rPr lang="en-US" sz="1400" dirty="0" smtClean="0">
                <a:solidFill>
                  <a:schemeClr val="tx1"/>
                </a:solidFill>
                <a:ea typeface="Calibri" panose="020F0502020204030204" pitchFamily="34" charset="0"/>
              </a:rPr>
              <a:t>PIC)</a:t>
            </a:r>
          </a:p>
          <a:p>
            <a:pPr marL="742950" lvl="1" indent="-285750" algn="just">
              <a:buFont typeface="Arial" panose="020B0604020202020204" pitchFamily="34" charset="0"/>
              <a:buChar char="•"/>
            </a:pPr>
            <a:r>
              <a:rPr lang="en-US" sz="1400" dirty="0" err="1" smtClean="0">
                <a:solidFill>
                  <a:schemeClr val="tx1"/>
                </a:solidFill>
                <a:ea typeface="Calibri" panose="020F0502020204030204" pitchFamily="34" charset="0"/>
              </a:rPr>
              <a:t>includerea</a:t>
            </a:r>
            <a:r>
              <a:rPr lang="en-US" sz="1400" dirty="0" smtClean="0">
                <a:solidFill>
                  <a:schemeClr val="tx1"/>
                </a:solidFill>
                <a:ea typeface="Calibri" panose="020F0502020204030204" pitchFamily="34" charset="0"/>
              </a:rPr>
              <a:t> </a:t>
            </a:r>
            <a:r>
              <a:rPr lang="en-US" sz="1400" dirty="0" err="1">
                <a:solidFill>
                  <a:schemeClr val="tx1"/>
                </a:solidFill>
                <a:ea typeface="Calibri" panose="020F0502020204030204" pitchFamily="34" charset="0"/>
              </a:rPr>
              <a:t>codului</a:t>
            </a:r>
            <a:r>
              <a:rPr lang="en-US" sz="1400" dirty="0">
                <a:solidFill>
                  <a:schemeClr val="tx1"/>
                </a:solidFill>
                <a:ea typeface="Calibri" panose="020F0502020204030204" pitchFamily="34" charset="0"/>
              </a:rPr>
              <a:t> de TVA ca element substantial </a:t>
            </a:r>
            <a:r>
              <a:rPr lang="en-US" sz="1400" dirty="0" err="1">
                <a:solidFill>
                  <a:schemeClr val="tx1"/>
                </a:solidFill>
                <a:ea typeface="Calibri" panose="020F0502020204030204" pitchFamily="34" charset="0"/>
              </a:rPr>
              <a:t>pentru</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acordarea</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scutirii</a:t>
            </a:r>
            <a:r>
              <a:rPr lang="en-US" sz="1400" dirty="0">
                <a:solidFill>
                  <a:schemeClr val="tx1"/>
                </a:solidFill>
                <a:ea typeface="Calibri" panose="020F0502020204030204" pitchFamily="34" charset="0"/>
              </a:rPr>
              <a:t> de TVA </a:t>
            </a:r>
            <a:r>
              <a:rPr lang="en-US" sz="1400" dirty="0" err="1">
                <a:solidFill>
                  <a:schemeClr val="tx1"/>
                </a:solidFill>
                <a:ea typeface="Calibri" panose="020F0502020204030204" pitchFamily="34" charset="0"/>
              </a:rPr>
              <a:t>pentru</a:t>
            </a:r>
            <a:r>
              <a:rPr lang="en-US" sz="1400" dirty="0">
                <a:solidFill>
                  <a:schemeClr val="tx1"/>
                </a:solidFill>
                <a:ea typeface="Calibri" panose="020F0502020204030204" pitchFamily="34" charset="0"/>
              </a:rPr>
              <a:t> </a:t>
            </a:r>
            <a:r>
              <a:rPr lang="en-US" sz="1400" dirty="0" err="1">
                <a:solidFill>
                  <a:schemeClr val="tx1"/>
                </a:solidFill>
                <a:ea typeface="Calibri" panose="020F0502020204030204" pitchFamily="34" charset="0"/>
              </a:rPr>
              <a:t>livrari</a:t>
            </a:r>
            <a:r>
              <a:rPr lang="en-US" sz="1400" dirty="0">
                <a:solidFill>
                  <a:schemeClr val="tx1"/>
                </a:solidFill>
                <a:ea typeface="Calibri" panose="020F0502020204030204" pitchFamily="34" charset="0"/>
              </a:rPr>
              <a:t> </a:t>
            </a:r>
            <a:r>
              <a:rPr lang="en-US" sz="1400" dirty="0" err="1" smtClean="0">
                <a:solidFill>
                  <a:schemeClr val="tx1"/>
                </a:solidFill>
                <a:ea typeface="Calibri" panose="020F0502020204030204" pitchFamily="34" charset="0"/>
              </a:rPr>
              <a:t>intracomunitare</a:t>
            </a:r>
            <a:endParaRPr lang="en-US" sz="1400" dirty="0" smtClean="0">
              <a:solidFill>
                <a:schemeClr val="tx1"/>
              </a:solidFill>
              <a:ea typeface="Calibri" panose="020F0502020204030204" pitchFamily="34" charset="0"/>
            </a:endParaRPr>
          </a:p>
          <a:p>
            <a:pPr marL="285750" indent="-285750" algn="just">
              <a:buFont typeface="Arial" panose="020B0604020202020204" pitchFamily="34" charset="0"/>
              <a:buChar char="•"/>
            </a:pPr>
            <a:r>
              <a:rPr lang="en-US" sz="1600" dirty="0" err="1" smtClean="0">
                <a:solidFill>
                  <a:schemeClr val="tx1"/>
                </a:solidFill>
                <a:ea typeface="Calibri" panose="020F0502020204030204" pitchFamily="34" charset="0"/>
              </a:rPr>
              <a:t>Aceste</a:t>
            </a:r>
            <a:r>
              <a:rPr lang="en-US" sz="1600" dirty="0" smtClean="0">
                <a:solidFill>
                  <a:schemeClr val="tx1"/>
                </a:solidFill>
                <a:ea typeface="Calibri" panose="020F0502020204030204" pitchFamily="34" charset="0"/>
              </a:rPr>
              <a:t> </a:t>
            </a:r>
            <a:r>
              <a:rPr lang="en-US" sz="1600" dirty="0">
                <a:solidFill>
                  <a:schemeClr val="tx1"/>
                </a:solidFill>
                <a:ea typeface="Calibri" panose="020F0502020204030204" pitchFamily="34" charset="0"/>
              </a:rPr>
              <a:t>initiative au </a:t>
            </a:r>
            <a:r>
              <a:rPr lang="en-US" sz="1600" dirty="0" err="1">
                <a:solidFill>
                  <a:schemeClr val="tx1"/>
                </a:solidFill>
                <a:ea typeface="Calibri" panose="020F0502020204030204" pitchFamily="34" charset="0"/>
              </a:rPr>
              <a:t>fost</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lansate</a:t>
            </a:r>
            <a:r>
              <a:rPr lang="en-US" sz="1600" dirty="0">
                <a:solidFill>
                  <a:schemeClr val="tx1"/>
                </a:solidFill>
                <a:ea typeface="Calibri" panose="020F0502020204030204" pitchFamily="34" charset="0"/>
              </a:rPr>
              <a:t> de </a:t>
            </a:r>
            <a:r>
              <a:rPr lang="en-US" sz="1600" dirty="0" err="1">
                <a:solidFill>
                  <a:schemeClr val="tx1"/>
                </a:solidFill>
                <a:ea typeface="Calibri" panose="020F0502020204030204" pitchFamily="34" charset="0"/>
              </a:rPr>
              <a:t>catre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Comisia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Europeana</a:t>
            </a:r>
            <a:r>
              <a:rPr lang="en-US" sz="1600" dirty="0">
                <a:solidFill>
                  <a:schemeClr val="tx1"/>
                </a:solidFill>
                <a:ea typeface="Calibri" panose="020F0502020204030204" pitchFamily="34" charset="0"/>
              </a:rPr>
              <a:t> in a </a:t>
            </a:r>
            <a:r>
              <a:rPr lang="en-US" sz="1600" dirty="0" err="1">
                <a:solidFill>
                  <a:schemeClr val="tx1"/>
                </a:solidFill>
                <a:ea typeface="Calibri" panose="020F0502020204030204" pitchFamily="34" charset="0"/>
              </a:rPr>
              <a:t>doua</a:t>
            </a:r>
            <a:r>
              <a:rPr lang="en-US" sz="1600" dirty="0">
                <a:solidFill>
                  <a:schemeClr val="tx1"/>
                </a:solidFill>
                <a:ea typeface="Calibri" panose="020F0502020204030204" pitchFamily="34" charset="0"/>
              </a:rPr>
              <a:t> parte a </a:t>
            </a:r>
            <a:r>
              <a:rPr lang="en-US" sz="1600" dirty="0" err="1">
                <a:solidFill>
                  <a:schemeClr val="tx1"/>
                </a:solidFill>
                <a:ea typeface="Calibri" panose="020F0502020204030204" pitchFamily="34" charset="0"/>
              </a:rPr>
              <a:t>anului</a:t>
            </a:r>
            <a:r>
              <a:rPr lang="en-US" sz="1600" dirty="0">
                <a:solidFill>
                  <a:schemeClr val="tx1"/>
                </a:solidFill>
                <a:ea typeface="Calibri" panose="020F0502020204030204" pitchFamily="34" charset="0"/>
              </a:rPr>
              <a:t> 2017 </a:t>
            </a:r>
            <a:r>
              <a:rPr lang="en-US" sz="1600" dirty="0" err="1">
                <a:solidFill>
                  <a:schemeClr val="tx1"/>
                </a:solidFill>
                <a:ea typeface="Calibri" panose="020F0502020204030204" pitchFamily="34" charset="0"/>
              </a:rPr>
              <a:t>si</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vizeaza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printre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altele</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combaterea</a:t>
            </a:r>
            <a:r>
              <a:rPr lang="en-US" sz="1600" dirty="0">
                <a:solidFill>
                  <a:schemeClr val="tx1"/>
                </a:solidFill>
                <a:ea typeface="Calibri" panose="020F0502020204030204" pitchFamily="34" charset="0"/>
              </a:rPr>
              <a:t> </a:t>
            </a:r>
            <a:r>
              <a:rPr lang="en-US" sz="1600" dirty="0" err="1">
                <a:solidFill>
                  <a:schemeClr val="tx1"/>
                </a:solidFill>
                <a:ea typeface="Calibri" panose="020F0502020204030204" pitchFamily="34" charset="0"/>
              </a:rPr>
              <a:t>fraudei</a:t>
            </a:r>
            <a:r>
              <a:rPr lang="en-US" sz="1600" dirty="0">
                <a:solidFill>
                  <a:schemeClr val="tx1"/>
                </a:solidFill>
                <a:ea typeface="Calibri" panose="020F0502020204030204" pitchFamily="34" charset="0"/>
              </a:rPr>
              <a:t> in </a:t>
            </a:r>
            <a:r>
              <a:rPr lang="en-US" sz="1600" dirty="0" err="1">
                <a:solidFill>
                  <a:schemeClr val="tx1"/>
                </a:solidFill>
                <a:ea typeface="Calibri" panose="020F0502020204030204" pitchFamily="34" charset="0"/>
              </a:rPr>
              <a:t>domeniul</a:t>
            </a:r>
            <a:r>
              <a:rPr lang="en-US" sz="1600" dirty="0">
                <a:solidFill>
                  <a:schemeClr val="tx1"/>
                </a:solidFill>
                <a:ea typeface="Calibri" panose="020F0502020204030204" pitchFamily="34" charset="0"/>
              </a:rPr>
              <a:t> </a:t>
            </a:r>
            <a:r>
              <a:rPr lang="en-US" sz="1600" dirty="0" err="1" smtClean="0">
                <a:solidFill>
                  <a:schemeClr val="tx1"/>
                </a:solidFill>
                <a:ea typeface="Calibri" panose="020F0502020204030204" pitchFamily="34" charset="0"/>
              </a:rPr>
              <a:t>TVA</a:t>
            </a:r>
            <a:r>
              <a:rPr lang="en-US" sz="1600" i="1" dirty="0" err="1" smtClean="0">
                <a:solidFill>
                  <a:schemeClr val="tx2"/>
                </a:solidFill>
                <a:latin typeface="+mj-lt"/>
                <a:cs typeface="Arial" pitchFamily="34" charset="0"/>
              </a:rPr>
              <a:t>we</a:t>
            </a:r>
            <a:r>
              <a:rPr lang="en-US" sz="1600" i="1" dirty="0" smtClean="0">
                <a:solidFill>
                  <a:schemeClr val="tx2"/>
                </a:solidFill>
                <a:latin typeface="+mj-lt"/>
                <a:cs typeface="Arial" pitchFamily="34" charset="0"/>
              </a:rPr>
              <a:t> </a:t>
            </a:r>
            <a:r>
              <a:rPr lang="en-US" sz="1600" b="1" i="1" dirty="0" smtClean="0">
                <a:solidFill>
                  <a:schemeClr val="tx2"/>
                </a:solidFill>
                <a:latin typeface="+mj-lt"/>
                <a:cs typeface="Arial" pitchFamily="34" charset="0"/>
              </a:rPr>
              <a:t>build a better working world </a:t>
            </a:r>
            <a:r>
              <a:rPr lang="en-US" sz="1600" i="1" dirty="0" smtClean="0">
                <a:solidFill>
                  <a:schemeClr val="tx2"/>
                </a:solidFill>
                <a:latin typeface="+mj-lt"/>
                <a:cs typeface="Arial" pitchFamily="34" charset="0"/>
              </a:rPr>
              <a:t>by helping companies and individuals navigate the dynamic and complex tax environment. The insights and quality services we deliver help to build trust and confidence in the capital markets and in economies the world over.</a:t>
            </a:r>
            <a:endParaRPr lang="en-US" sz="1600" i="1" dirty="0">
              <a:solidFill>
                <a:schemeClr val="tx2"/>
              </a:solidFill>
              <a:latin typeface="+mj-lt"/>
              <a:cs typeface="Arial" pitchFamily="34" charset="0"/>
            </a:endParaRPr>
          </a:p>
        </p:txBody>
      </p:sp>
      <p:cxnSp>
        <p:nvCxnSpPr>
          <p:cNvPr id="74" name="Straight Connector 73"/>
          <p:cNvCxnSpPr/>
          <p:nvPr/>
        </p:nvCxnSpPr>
        <p:spPr>
          <a:xfrm>
            <a:off x="3234054" y="1757102"/>
            <a:ext cx="0" cy="3446269"/>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7" name="Freeform 108"/>
          <p:cNvSpPr>
            <a:spLocks/>
          </p:cNvSpPr>
          <p:nvPr/>
        </p:nvSpPr>
        <p:spPr bwMode="auto">
          <a:xfrm>
            <a:off x="250372" y="2511325"/>
            <a:ext cx="2740525" cy="1851246"/>
          </a:xfrm>
          <a:custGeom>
            <a:avLst/>
            <a:gdLst>
              <a:gd name="T0" fmla="*/ 164 w 800"/>
              <a:gd name="T1" fmla="*/ 267 h 465"/>
              <a:gd name="T2" fmla="*/ 217 w 800"/>
              <a:gd name="T3" fmla="*/ 323 h 465"/>
              <a:gd name="T4" fmla="*/ 286 w 800"/>
              <a:gd name="T5" fmla="*/ 256 h 465"/>
              <a:gd name="T6" fmla="*/ 387 w 800"/>
              <a:gd name="T7" fmla="*/ 103 h 465"/>
              <a:gd name="T8" fmla="*/ 506 w 800"/>
              <a:gd name="T9" fmla="*/ 338 h 465"/>
              <a:gd name="T10" fmla="*/ 573 w 800"/>
              <a:gd name="T11" fmla="*/ 141 h 465"/>
              <a:gd name="T12" fmla="*/ 673 w 800"/>
              <a:gd name="T13" fmla="*/ 41 h 465"/>
              <a:gd name="T14" fmla="*/ 729 w 800"/>
              <a:gd name="T15" fmla="*/ 156 h 465"/>
              <a:gd name="T16" fmla="*/ 800 w 800"/>
              <a:gd name="T17" fmla="*/ 87 h 465"/>
              <a:gd name="T18" fmla="*/ 782 w 800"/>
              <a:gd name="T19" fmla="*/ 69 h 465"/>
              <a:gd name="T20" fmla="*/ 736 w 800"/>
              <a:gd name="T21" fmla="*/ 112 h 465"/>
              <a:gd name="T22" fmla="*/ 680 w 800"/>
              <a:gd name="T23" fmla="*/ 0 h 465"/>
              <a:gd name="T24" fmla="*/ 551 w 800"/>
              <a:gd name="T25" fmla="*/ 129 h 465"/>
              <a:gd name="T26" fmla="*/ 502 w 800"/>
              <a:gd name="T27" fmla="*/ 272 h 465"/>
              <a:gd name="T28" fmla="*/ 391 w 800"/>
              <a:gd name="T29" fmla="*/ 52 h 465"/>
              <a:gd name="T30" fmla="*/ 266 w 800"/>
              <a:gd name="T31" fmla="*/ 241 h 465"/>
              <a:gd name="T32" fmla="*/ 217 w 800"/>
              <a:gd name="T33" fmla="*/ 287 h 465"/>
              <a:gd name="T34" fmla="*/ 158 w 800"/>
              <a:gd name="T35" fmla="*/ 230 h 465"/>
              <a:gd name="T36" fmla="*/ 46 w 800"/>
              <a:gd name="T37" fmla="*/ 396 h 465"/>
              <a:gd name="T38" fmla="*/ 46 w 800"/>
              <a:gd name="T39" fmla="*/ 21 h 465"/>
              <a:gd name="T40" fmla="*/ 0 w 800"/>
              <a:gd name="T41" fmla="*/ 21 h 465"/>
              <a:gd name="T42" fmla="*/ 0 w 800"/>
              <a:gd name="T43" fmla="*/ 465 h 465"/>
              <a:gd name="T44" fmla="*/ 791 w 800"/>
              <a:gd name="T45" fmla="*/ 465 h 465"/>
              <a:gd name="T46" fmla="*/ 791 w 800"/>
              <a:gd name="T47" fmla="*/ 419 h 465"/>
              <a:gd name="T48" fmla="*/ 60 w 800"/>
              <a:gd name="T49" fmla="*/ 419 h 465"/>
              <a:gd name="T50" fmla="*/ 164 w 800"/>
              <a:gd name="T51" fmla="*/ 2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0" h="465">
                <a:moveTo>
                  <a:pt x="164" y="267"/>
                </a:moveTo>
                <a:lnTo>
                  <a:pt x="217" y="323"/>
                </a:lnTo>
                <a:lnTo>
                  <a:pt x="286" y="256"/>
                </a:lnTo>
                <a:lnTo>
                  <a:pt x="387" y="103"/>
                </a:lnTo>
                <a:lnTo>
                  <a:pt x="506" y="338"/>
                </a:lnTo>
                <a:lnTo>
                  <a:pt x="573" y="141"/>
                </a:lnTo>
                <a:lnTo>
                  <a:pt x="673" y="41"/>
                </a:lnTo>
                <a:lnTo>
                  <a:pt x="729" y="156"/>
                </a:lnTo>
                <a:lnTo>
                  <a:pt x="800" y="87"/>
                </a:lnTo>
                <a:lnTo>
                  <a:pt x="782" y="69"/>
                </a:lnTo>
                <a:lnTo>
                  <a:pt x="736" y="112"/>
                </a:lnTo>
                <a:lnTo>
                  <a:pt x="680" y="0"/>
                </a:lnTo>
                <a:lnTo>
                  <a:pt x="551" y="129"/>
                </a:lnTo>
                <a:lnTo>
                  <a:pt x="502" y="272"/>
                </a:lnTo>
                <a:lnTo>
                  <a:pt x="391" y="52"/>
                </a:lnTo>
                <a:lnTo>
                  <a:pt x="266" y="241"/>
                </a:lnTo>
                <a:lnTo>
                  <a:pt x="217" y="287"/>
                </a:lnTo>
                <a:lnTo>
                  <a:pt x="158" y="230"/>
                </a:lnTo>
                <a:lnTo>
                  <a:pt x="46" y="396"/>
                </a:lnTo>
                <a:lnTo>
                  <a:pt x="46" y="21"/>
                </a:lnTo>
                <a:lnTo>
                  <a:pt x="0" y="21"/>
                </a:lnTo>
                <a:lnTo>
                  <a:pt x="0" y="465"/>
                </a:lnTo>
                <a:lnTo>
                  <a:pt x="791" y="465"/>
                </a:lnTo>
                <a:lnTo>
                  <a:pt x="791" y="419"/>
                </a:lnTo>
                <a:lnTo>
                  <a:pt x="60" y="419"/>
                </a:lnTo>
                <a:lnTo>
                  <a:pt x="164" y="26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Tree>
    <p:extLst>
      <p:ext uri="{BB962C8B-B14F-4D97-AF65-F5344CB8AC3E}">
        <p14:creationId xmlns:p14="http://schemas.microsoft.com/office/powerpoint/2010/main" val="8445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42375" y="5343648"/>
            <a:ext cx="987638" cy="1158340"/>
          </a:xfrm>
          <a:prstGeom prst="rect">
            <a:avLst/>
          </a:prstGeom>
        </p:spPr>
      </p:pic>
      <p:pic>
        <p:nvPicPr>
          <p:cNvPr id="8" name="Picture 7"/>
          <p:cNvPicPr>
            <a:picLocks noChangeAspect="1"/>
          </p:cNvPicPr>
          <p:nvPr/>
        </p:nvPicPr>
        <p:blipFill>
          <a:blip r:embed="rId4"/>
          <a:stretch>
            <a:fillRect/>
          </a:stretch>
        </p:blipFill>
        <p:spPr>
          <a:xfrm>
            <a:off x="8269229" y="1421166"/>
            <a:ext cx="3385284" cy="2889578"/>
          </a:xfrm>
          <a:prstGeom prst="rect">
            <a:avLst/>
          </a:prstGeom>
        </p:spPr>
      </p:pic>
      <p:sp>
        <p:nvSpPr>
          <p:cNvPr id="9" name="Text Box 12"/>
          <p:cNvSpPr txBox="1">
            <a:spLocks noChangeArrowheads="1"/>
          </p:cNvSpPr>
          <p:nvPr/>
        </p:nvSpPr>
        <p:spPr bwMode="auto">
          <a:xfrm>
            <a:off x="8484563" y="2301052"/>
            <a:ext cx="3002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476250" algn="l"/>
                <a:tab pos="1143000" algn="l"/>
              </a:tabLst>
              <a:defRPr>
                <a:solidFill>
                  <a:schemeClr val="tx1"/>
                </a:solidFill>
                <a:latin typeface="Arial" charset="0"/>
              </a:defRPr>
            </a:lvl1pPr>
            <a:lvl2pPr marL="742950" indent="-285750">
              <a:tabLst>
                <a:tab pos="476250" algn="l"/>
                <a:tab pos="1143000" algn="l"/>
              </a:tabLst>
              <a:defRPr>
                <a:solidFill>
                  <a:schemeClr val="tx1"/>
                </a:solidFill>
                <a:latin typeface="Arial" charset="0"/>
              </a:defRPr>
            </a:lvl2pPr>
            <a:lvl3pPr marL="1143000" indent="-228600">
              <a:tabLst>
                <a:tab pos="476250" algn="l"/>
                <a:tab pos="1143000" algn="l"/>
              </a:tabLst>
              <a:defRPr>
                <a:solidFill>
                  <a:schemeClr val="tx1"/>
                </a:solidFill>
                <a:latin typeface="Arial" charset="0"/>
              </a:defRPr>
            </a:lvl3pPr>
            <a:lvl4pPr marL="1600200" indent="-228600">
              <a:tabLst>
                <a:tab pos="476250" algn="l"/>
                <a:tab pos="1143000" algn="l"/>
              </a:tabLst>
              <a:defRPr>
                <a:solidFill>
                  <a:schemeClr val="tx1"/>
                </a:solidFill>
                <a:latin typeface="Arial" charset="0"/>
              </a:defRPr>
            </a:lvl4pPr>
            <a:lvl5pPr marL="2057400" indent="-228600">
              <a:tabLst>
                <a:tab pos="476250" algn="l"/>
                <a:tab pos="1143000" algn="l"/>
              </a:tabLst>
              <a:defRPr>
                <a:solidFill>
                  <a:schemeClr val="tx1"/>
                </a:solidFill>
                <a:latin typeface="Arial" charset="0"/>
              </a:defRPr>
            </a:lvl5pPr>
            <a:lvl6pPr marL="2514600" indent="-228600" fontAlgn="base">
              <a:spcBef>
                <a:spcPct val="0"/>
              </a:spcBef>
              <a:spcAft>
                <a:spcPct val="0"/>
              </a:spcAft>
              <a:tabLst>
                <a:tab pos="476250" algn="l"/>
                <a:tab pos="1143000" algn="l"/>
              </a:tabLst>
              <a:defRPr>
                <a:solidFill>
                  <a:schemeClr val="tx1"/>
                </a:solidFill>
                <a:latin typeface="Arial" charset="0"/>
              </a:defRPr>
            </a:lvl6pPr>
            <a:lvl7pPr marL="2971800" indent="-228600" fontAlgn="base">
              <a:spcBef>
                <a:spcPct val="0"/>
              </a:spcBef>
              <a:spcAft>
                <a:spcPct val="0"/>
              </a:spcAft>
              <a:tabLst>
                <a:tab pos="476250" algn="l"/>
                <a:tab pos="1143000" algn="l"/>
              </a:tabLst>
              <a:defRPr>
                <a:solidFill>
                  <a:schemeClr val="tx1"/>
                </a:solidFill>
                <a:latin typeface="Arial" charset="0"/>
              </a:defRPr>
            </a:lvl7pPr>
            <a:lvl8pPr marL="3429000" indent="-228600" fontAlgn="base">
              <a:spcBef>
                <a:spcPct val="0"/>
              </a:spcBef>
              <a:spcAft>
                <a:spcPct val="0"/>
              </a:spcAft>
              <a:tabLst>
                <a:tab pos="476250" algn="l"/>
                <a:tab pos="1143000" algn="l"/>
              </a:tabLst>
              <a:defRPr>
                <a:solidFill>
                  <a:schemeClr val="tx1"/>
                </a:solidFill>
                <a:latin typeface="Arial" charset="0"/>
              </a:defRPr>
            </a:lvl8pPr>
            <a:lvl9pPr marL="3886200" indent="-228600" fontAlgn="base">
              <a:spcBef>
                <a:spcPct val="0"/>
              </a:spcBef>
              <a:spcAft>
                <a:spcPct val="0"/>
              </a:spcAft>
              <a:tabLst>
                <a:tab pos="476250" algn="l"/>
                <a:tab pos="1143000" algn="l"/>
              </a:tabLst>
              <a:defRPr>
                <a:solidFill>
                  <a:schemeClr val="tx1"/>
                </a:solidFill>
                <a:latin typeface="Arial" charset="0"/>
              </a:defRPr>
            </a:lvl9pPr>
          </a:lstStyle>
          <a:p>
            <a:pPr defTabSz="801330">
              <a:buClr>
                <a:srgbClr val="000000"/>
              </a:buClr>
              <a:buFont typeface="EYInterstate" pitchFamily="2" charset="0"/>
              <a:buNone/>
              <a:tabLst>
                <a:tab pos="382579" algn="l"/>
                <a:tab pos="919583" algn="l"/>
              </a:tabLst>
              <a:defRPr/>
            </a:pPr>
            <a:r>
              <a:rPr lang="en-US" altLang="pl-PL" sz="1500" b="1" dirty="0" smtClean="0">
                <a:latin typeface="+mn-lt"/>
              </a:rPr>
              <a:t>Alex Milcev</a:t>
            </a:r>
            <a:endParaRPr lang="pl-PL" altLang="pl-PL" sz="1500" b="1" dirty="0" smtClean="0">
              <a:latin typeface="+mn-lt"/>
            </a:endParaRPr>
          </a:p>
          <a:p>
            <a:pPr defTabSz="801330">
              <a:buClr>
                <a:srgbClr val="000000"/>
              </a:buClr>
              <a:buFont typeface="EYInterstate" pitchFamily="2" charset="0"/>
              <a:buNone/>
              <a:tabLst>
                <a:tab pos="382579" algn="l"/>
                <a:tab pos="919583" algn="l"/>
              </a:tabLst>
              <a:defRPr/>
            </a:pPr>
            <a:r>
              <a:rPr lang="en-US" altLang="pl-PL" sz="1500" b="1" i="1" dirty="0" smtClean="0">
                <a:latin typeface="+mn-lt"/>
              </a:rPr>
              <a:t>Tax &amp; Law Leader, </a:t>
            </a:r>
            <a:r>
              <a:rPr lang="en-US" altLang="pl-PL" sz="1500" b="1" i="1" dirty="0" smtClean="0">
                <a:latin typeface="+mn-lt"/>
              </a:rPr>
              <a:t>EY Romania</a:t>
            </a:r>
            <a:endParaRPr lang="en-US" altLang="pl-PL" sz="1500" b="1" i="1" dirty="0">
              <a:latin typeface="+mn-lt"/>
            </a:endParaRPr>
          </a:p>
        </p:txBody>
      </p:sp>
      <p:sp>
        <p:nvSpPr>
          <p:cNvPr id="10" name="Text Box 12"/>
          <p:cNvSpPr txBox="1">
            <a:spLocks noChangeArrowheads="1"/>
          </p:cNvSpPr>
          <p:nvPr/>
        </p:nvSpPr>
        <p:spPr bwMode="auto">
          <a:xfrm>
            <a:off x="8484563" y="3033284"/>
            <a:ext cx="31618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476250" algn="l"/>
                <a:tab pos="1143000" algn="l"/>
              </a:tabLst>
              <a:defRPr>
                <a:solidFill>
                  <a:schemeClr val="tx1"/>
                </a:solidFill>
                <a:latin typeface="Arial" charset="0"/>
              </a:defRPr>
            </a:lvl1pPr>
            <a:lvl2pPr marL="742950" indent="-285750">
              <a:tabLst>
                <a:tab pos="476250" algn="l"/>
                <a:tab pos="1143000" algn="l"/>
              </a:tabLst>
              <a:defRPr>
                <a:solidFill>
                  <a:schemeClr val="tx1"/>
                </a:solidFill>
                <a:latin typeface="Arial" charset="0"/>
              </a:defRPr>
            </a:lvl2pPr>
            <a:lvl3pPr marL="1143000" indent="-228600">
              <a:tabLst>
                <a:tab pos="476250" algn="l"/>
                <a:tab pos="1143000" algn="l"/>
              </a:tabLst>
              <a:defRPr>
                <a:solidFill>
                  <a:schemeClr val="tx1"/>
                </a:solidFill>
                <a:latin typeface="Arial" charset="0"/>
              </a:defRPr>
            </a:lvl3pPr>
            <a:lvl4pPr marL="1600200" indent="-228600">
              <a:tabLst>
                <a:tab pos="476250" algn="l"/>
                <a:tab pos="1143000" algn="l"/>
              </a:tabLst>
              <a:defRPr>
                <a:solidFill>
                  <a:schemeClr val="tx1"/>
                </a:solidFill>
                <a:latin typeface="Arial" charset="0"/>
              </a:defRPr>
            </a:lvl4pPr>
            <a:lvl5pPr marL="2057400" indent="-228600">
              <a:tabLst>
                <a:tab pos="476250" algn="l"/>
                <a:tab pos="1143000" algn="l"/>
              </a:tabLst>
              <a:defRPr>
                <a:solidFill>
                  <a:schemeClr val="tx1"/>
                </a:solidFill>
                <a:latin typeface="Arial" charset="0"/>
              </a:defRPr>
            </a:lvl5pPr>
            <a:lvl6pPr marL="2514600" indent="-228600" fontAlgn="base">
              <a:spcBef>
                <a:spcPct val="0"/>
              </a:spcBef>
              <a:spcAft>
                <a:spcPct val="0"/>
              </a:spcAft>
              <a:tabLst>
                <a:tab pos="476250" algn="l"/>
                <a:tab pos="1143000" algn="l"/>
              </a:tabLst>
              <a:defRPr>
                <a:solidFill>
                  <a:schemeClr val="tx1"/>
                </a:solidFill>
                <a:latin typeface="Arial" charset="0"/>
              </a:defRPr>
            </a:lvl6pPr>
            <a:lvl7pPr marL="2971800" indent="-228600" fontAlgn="base">
              <a:spcBef>
                <a:spcPct val="0"/>
              </a:spcBef>
              <a:spcAft>
                <a:spcPct val="0"/>
              </a:spcAft>
              <a:tabLst>
                <a:tab pos="476250" algn="l"/>
                <a:tab pos="1143000" algn="l"/>
              </a:tabLst>
              <a:defRPr>
                <a:solidFill>
                  <a:schemeClr val="tx1"/>
                </a:solidFill>
                <a:latin typeface="Arial" charset="0"/>
              </a:defRPr>
            </a:lvl7pPr>
            <a:lvl8pPr marL="3429000" indent="-228600" fontAlgn="base">
              <a:spcBef>
                <a:spcPct val="0"/>
              </a:spcBef>
              <a:spcAft>
                <a:spcPct val="0"/>
              </a:spcAft>
              <a:tabLst>
                <a:tab pos="476250" algn="l"/>
                <a:tab pos="1143000" algn="l"/>
              </a:tabLst>
              <a:defRPr>
                <a:solidFill>
                  <a:schemeClr val="tx1"/>
                </a:solidFill>
                <a:latin typeface="Arial" charset="0"/>
              </a:defRPr>
            </a:lvl8pPr>
            <a:lvl9pPr marL="3886200" indent="-228600" fontAlgn="base">
              <a:spcBef>
                <a:spcPct val="0"/>
              </a:spcBef>
              <a:spcAft>
                <a:spcPct val="0"/>
              </a:spcAft>
              <a:tabLst>
                <a:tab pos="476250" algn="l"/>
                <a:tab pos="1143000" algn="l"/>
              </a:tabLst>
              <a:defRPr>
                <a:solidFill>
                  <a:schemeClr val="tx1"/>
                </a:solidFill>
                <a:latin typeface="Arial" charset="0"/>
              </a:defRPr>
            </a:lvl9pPr>
          </a:lstStyle>
          <a:p>
            <a:pPr defTabSz="801330" fontAlgn="auto">
              <a:lnSpc>
                <a:spcPct val="100000"/>
              </a:lnSpc>
              <a:spcBef>
                <a:spcPts val="0"/>
              </a:spcBef>
              <a:spcAft>
                <a:spcPts val="0"/>
              </a:spcAft>
              <a:buClr>
                <a:srgbClr val="000000"/>
              </a:buClr>
              <a:tabLst>
                <a:tab pos="447675" algn="l"/>
              </a:tabLst>
              <a:defRPr/>
            </a:pPr>
            <a:r>
              <a:rPr lang="en-GB" altLang="fr-FR" sz="1300" dirty="0">
                <a:latin typeface="+mn-lt"/>
                <a:cs typeface="Arial" charset="0"/>
                <a:sym typeface="Arial Unicode MS" pitchFamily="34" charset="-128"/>
              </a:rPr>
              <a:t>Tel:	</a:t>
            </a:r>
            <a:r>
              <a:rPr lang="en-GB" altLang="fr-FR" sz="1300" dirty="0" smtClean="0">
                <a:latin typeface="+mn-lt"/>
                <a:cs typeface="Arial" charset="0"/>
                <a:sym typeface="Arial Unicode MS" pitchFamily="34" charset="-128"/>
              </a:rPr>
              <a:t>+4021 402 4000</a:t>
            </a:r>
            <a:endParaRPr lang="en-GB" altLang="fr-FR" sz="1300" dirty="0">
              <a:latin typeface="+mn-lt"/>
              <a:cs typeface="Arial" charset="0"/>
              <a:sym typeface="Arial Unicode MS" pitchFamily="34" charset="-128"/>
            </a:endParaRPr>
          </a:p>
          <a:p>
            <a:pPr defTabSz="801330" fontAlgn="auto">
              <a:lnSpc>
                <a:spcPct val="100000"/>
              </a:lnSpc>
              <a:spcBef>
                <a:spcPts val="0"/>
              </a:spcBef>
              <a:spcAft>
                <a:spcPts val="0"/>
              </a:spcAft>
              <a:buClr>
                <a:srgbClr val="000000"/>
              </a:buClr>
              <a:tabLst>
                <a:tab pos="447675" algn="l"/>
              </a:tabLst>
              <a:defRPr/>
            </a:pPr>
            <a:r>
              <a:rPr lang="en-GB" altLang="fr-FR" sz="1300" dirty="0" smtClean="0">
                <a:latin typeface="+mn-lt"/>
                <a:cs typeface="Arial" charset="0"/>
                <a:sym typeface="Arial Unicode MS" pitchFamily="34" charset="-128"/>
              </a:rPr>
              <a:t>Email:</a:t>
            </a:r>
            <a:r>
              <a:rPr lang="pl-PL" altLang="fr-FR" sz="1300" dirty="0" smtClean="0">
                <a:latin typeface="+mn-lt"/>
                <a:cs typeface="Arial" charset="0"/>
                <a:sym typeface="Arial Unicode MS" pitchFamily="34" charset="-128"/>
              </a:rPr>
              <a:t>  </a:t>
            </a:r>
            <a:r>
              <a:rPr lang="en-US" altLang="fr-FR" sz="1300" dirty="0" err="1" smtClean="0">
                <a:latin typeface="+mn-lt"/>
                <a:cs typeface="Arial" charset="0"/>
                <a:sym typeface="Arial Unicode MS" pitchFamily="34" charset="-128"/>
              </a:rPr>
              <a:t>alexander.milcev</a:t>
            </a:r>
            <a:r>
              <a:rPr lang="en-GB" altLang="fr-FR" sz="1300" dirty="0" smtClean="0">
                <a:latin typeface="+mn-lt"/>
                <a:cs typeface="Arial" charset="0"/>
                <a:sym typeface="Arial Unicode MS" pitchFamily="34" charset="-128"/>
              </a:rPr>
              <a:t>@ro.ey.com</a:t>
            </a:r>
            <a:endParaRPr lang="en-GB" altLang="fr-FR" sz="1300" dirty="0">
              <a:latin typeface="+mn-lt"/>
              <a:cs typeface="Arial" charset="0"/>
              <a:sym typeface="Arial Unicode MS" pitchFamily="34" charset="-128"/>
            </a:endParaRPr>
          </a:p>
        </p:txBody>
      </p:sp>
      <p:sp>
        <p:nvSpPr>
          <p:cNvPr id="2" name="Title 1"/>
          <p:cNvSpPr>
            <a:spLocks noGrp="1"/>
          </p:cNvSpPr>
          <p:nvPr>
            <p:ph type="ctrTitle" idx="4294967295"/>
          </p:nvPr>
        </p:nvSpPr>
        <p:spPr>
          <a:xfrm>
            <a:off x="8484563" y="1689617"/>
            <a:ext cx="3302611" cy="501374"/>
          </a:xfrm>
        </p:spPr>
        <p:txBody>
          <a:bodyPr/>
          <a:lstStyle/>
          <a:p>
            <a:pPr>
              <a:spcAft>
                <a:spcPts val="600"/>
              </a:spcAft>
              <a:buClr>
                <a:schemeClr val="accent2"/>
              </a:buClr>
              <a:buSzPct val="70000"/>
            </a:pPr>
            <a:r>
              <a:rPr lang="en-US" sz="2000" dirty="0" err="1" smtClean="0">
                <a:solidFill>
                  <a:schemeClr val="tx1"/>
                </a:solidFill>
                <a:latin typeface="+mn-lt"/>
                <a:ea typeface="+mn-ea"/>
                <a:cs typeface="+mn-cs"/>
              </a:rPr>
              <a:t>Va</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multumesc</a:t>
            </a:r>
            <a:r>
              <a:rPr lang="en-US" sz="2000" dirty="0" smtClean="0">
                <a:solidFill>
                  <a:schemeClr val="tx1"/>
                </a:solidFill>
                <a:latin typeface="+mn-lt"/>
                <a:ea typeface="+mn-ea"/>
                <a:cs typeface="+mn-cs"/>
              </a:rPr>
              <a:t>!</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205637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regular presentation_Widescreen_2010">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4102</TotalTime>
  <Words>591</Words>
  <Application>Microsoft Office PowerPoint</Application>
  <PresentationFormat>Custom</PresentationFormat>
  <Paragraphs>40</Paragraphs>
  <Slides>6</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 Unicode MS</vt:lpstr>
      <vt:lpstr>Arial</vt:lpstr>
      <vt:lpstr>Calibri</vt:lpstr>
      <vt:lpstr>EYInterstate</vt:lpstr>
      <vt:lpstr>EY regular presentation_Widescreen_2010</vt:lpstr>
      <vt:lpstr>EY light projection</vt:lpstr>
      <vt:lpstr>EY dark print</vt:lpstr>
      <vt:lpstr>EY dark projection</vt:lpstr>
      <vt:lpstr>PowerPoint Presentation</vt:lpstr>
      <vt:lpstr>Prioritati in domeniul fiscalitatii</vt:lpstr>
      <vt:lpstr>Prioritati in domeniul fiscalitatii</vt:lpstr>
      <vt:lpstr>Prioritati in domeniul fiscalitatii</vt:lpstr>
      <vt:lpstr>Prioritati in domeniul fiscalitatii</vt:lpstr>
      <vt:lpstr>Va multumesc!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john.clements</dc:creator>
  <cp:lastModifiedBy>Maria Calugareanu</cp:lastModifiedBy>
  <cp:revision>229</cp:revision>
  <cp:lastPrinted>2018-03-23T11:39:42Z</cp:lastPrinted>
  <dcterms:created xsi:type="dcterms:W3CDTF">2013-03-20T14:10:56Z</dcterms:created>
  <dcterms:modified xsi:type="dcterms:W3CDTF">2018-06-12T09:31:30Z</dcterms:modified>
</cp:coreProperties>
</file>