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2BBC2-274B-4102-8966-7284CD373F68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E2AF70A-0086-4839-8948-C5019A86C973}">
      <dgm:prSet/>
      <dgm:spPr/>
      <dgm:t>
        <a:bodyPr/>
        <a:lstStyle/>
        <a:p>
          <a:r>
            <a:rPr lang="en-US" dirty="0" err="1"/>
            <a:t>Dezvoltare</a:t>
          </a:r>
          <a:r>
            <a:rPr lang="en-US" dirty="0"/>
            <a:t> </a:t>
          </a:r>
          <a:r>
            <a:rPr lang="en-US" dirty="0" err="1"/>
            <a:t>durabilă</a:t>
          </a:r>
          <a:r>
            <a:rPr lang="en-US" dirty="0"/>
            <a:t>, </a:t>
          </a:r>
          <a:r>
            <a:rPr lang="en-US" dirty="0" err="1"/>
            <a:t>reducerea</a:t>
          </a:r>
          <a:r>
            <a:rPr lang="en-US" dirty="0"/>
            <a:t> </a:t>
          </a:r>
          <a:r>
            <a:rPr lang="en-US" dirty="0" err="1"/>
            <a:t>decalajelor</a:t>
          </a:r>
          <a:r>
            <a:rPr lang="en-US" dirty="0"/>
            <a:t> de </a:t>
          </a:r>
          <a:r>
            <a:rPr lang="en-US" dirty="0" err="1"/>
            <a:t>dezvoltare</a:t>
          </a:r>
          <a:r>
            <a:rPr lang="en-US" dirty="0"/>
            <a:t>, </a:t>
          </a:r>
          <a:r>
            <a:rPr lang="en-US" dirty="0" err="1"/>
            <a:t>convergen</a:t>
          </a:r>
          <a:r>
            <a:rPr lang="ro-RO" dirty="0"/>
            <a:t>ț</a:t>
          </a:r>
          <a:r>
            <a:rPr lang="en-US" dirty="0"/>
            <a:t>ă, </a:t>
          </a:r>
          <a:r>
            <a:rPr lang="en-US" dirty="0" err="1"/>
            <a:t>ocupare</a:t>
          </a:r>
          <a:r>
            <a:rPr lang="en-US" dirty="0"/>
            <a:t> </a:t>
          </a:r>
          <a:r>
            <a:rPr lang="en-US" dirty="0" err="1"/>
            <a:t>şi</a:t>
          </a:r>
          <a:r>
            <a:rPr lang="en-US" dirty="0"/>
            <a:t> </a:t>
          </a:r>
          <a:r>
            <a:rPr lang="en-US" dirty="0" err="1"/>
            <a:t>drepturi</a:t>
          </a:r>
          <a:r>
            <a:rPr lang="en-US" dirty="0"/>
            <a:t> </a:t>
          </a:r>
          <a:r>
            <a:rPr lang="en-US" dirty="0" err="1"/>
            <a:t>sociale</a:t>
          </a:r>
          <a:endParaRPr lang="en-US" dirty="0"/>
        </a:p>
      </dgm:t>
    </dgm:pt>
    <dgm:pt modelId="{026F917C-56BB-4677-91EF-933F3FE7CBA5}" type="parTrans" cxnId="{A2AF0BA3-2E91-472B-BE83-5040F006AEFA}">
      <dgm:prSet/>
      <dgm:spPr/>
      <dgm:t>
        <a:bodyPr/>
        <a:lstStyle/>
        <a:p>
          <a:endParaRPr lang="en-US"/>
        </a:p>
      </dgm:t>
    </dgm:pt>
    <dgm:pt modelId="{9009250B-78F4-4EF9-B775-ABA93610FE9D}" type="sibTrans" cxnId="{A2AF0BA3-2E91-472B-BE83-5040F006AEF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62161291-A111-486E-B4DF-054BC6E047BE}">
      <dgm:prSet/>
      <dgm:spPr/>
      <dgm:t>
        <a:bodyPr/>
        <a:lstStyle/>
        <a:p>
          <a:r>
            <a:rPr lang="en-US"/>
            <a:t>Inovare şi digitalizare</a:t>
          </a:r>
        </a:p>
      </dgm:t>
    </dgm:pt>
    <dgm:pt modelId="{55167FE0-1B28-4003-B0A5-17652E8E40B6}" type="parTrans" cxnId="{1DF3BE2D-A922-420C-AC9F-420ED5283898}">
      <dgm:prSet/>
      <dgm:spPr/>
      <dgm:t>
        <a:bodyPr/>
        <a:lstStyle/>
        <a:p>
          <a:endParaRPr lang="en-US"/>
        </a:p>
      </dgm:t>
    </dgm:pt>
    <dgm:pt modelId="{CF0DF2E8-DF64-4AE3-8D8B-4300E50CE544}" type="sibTrans" cxnId="{1DF3BE2D-A922-420C-AC9F-420ED528389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F1D45CF-2E41-49BB-A7E9-E317D928941B}">
      <dgm:prSet/>
      <dgm:spPr/>
      <dgm:t>
        <a:bodyPr/>
        <a:lstStyle/>
        <a:p>
          <a:r>
            <a:rPr lang="it-IT"/>
            <a:t>Conectivitate, competitivitate şi pieţe</a:t>
          </a:r>
          <a:endParaRPr lang="en-US"/>
        </a:p>
      </dgm:t>
    </dgm:pt>
    <dgm:pt modelId="{C41327E5-3473-4898-92B1-17E48D0AB9B6}" type="parTrans" cxnId="{658520BA-B6F7-4651-9785-E0D0FBC2BB7D}">
      <dgm:prSet/>
      <dgm:spPr/>
      <dgm:t>
        <a:bodyPr/>
        <a:lstStyle/>
        <a:p>
          <a:endParaRPr lang="en-US"/>
        </a:p>
      </dgm:t>
    </dgm:pt>
    <dgm:pt modelId="{029AB31F-D079-4353-8B20-2EA9D09C5070}" type="sibTrans" cxnId="{658520BA-B6F7-4651-9785-E0D0FBC2BB7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2714AC5-883B-41F9-96DB-A0CAD665D882}" type="pres">
      <dgm:prSet presAssocID="{3EC2BBC2-274B-4102-8966-7284CD373F68}" presName="Name0" presStyleCnt="0">
        <dgm:presLayoutVars>
          <dgm:animLvl val="lvl"/>
          <dgm:resizeHandles val="exact"/>
        </dgm:presLayoutVars>
      </dgm:prSet>
      <dgm:spPr/>
    </dgm:pt>
    <dgm:pt modelId="{4BEDB7BF-42A8-4805-BD9D-BBD1E6CD0744}" type="pres">
      <dgm:prSet presAssocID="{7E2AF70A-0086-4839-8948-C5019A86C973}" presName="compositeNode" presStyleCnt="0">
        <dgm:presLayoutVars>
          <dgm:bulletEnabled val="1"/>
        </dgm:presLayoutVars>
      </dgm:prSet>
      <dgm:spPr/>
    </dgm:pt>
    <dgm:pt modelId="{EB9AFBBD-9FE2-49EC-8C35-06CC0A481A6F}" type="pres">
      <dgm:prSet presAssocID="{7E2AF70A-0086-4839-8948-C5019A86C973}" presName="bgRect" presStyleLbl="bgAccFollowNode1" presStyleIdx="0" presStyleCnt="3"/>
      <dgm:spPr/>
    </dgm:pt>
    <dgm:pt modelId="{A368774B-7A7D-43EE-BE92-C8F9BD4DEEDF}" type="pres">
      <dgm:prSet presAssocID="{9009250B-78F4-4EF9-B775-ABA93610FE9D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7627B39E-5DC2-49D0-981D-622C91C4EB55}" type="pres">
      <dgm:prSet presAssocID="{7E2AF70A-0086-4839-8948-C5019A86C973}" presName="bottomLine" presStyleLbl="alignNode1" presStyleIdx="1" presStyleCnt="6">
        <dgm:presLayoutVars/>
      </dgm:prSet>
      <dgm:spPr/>
    </dgm:pt>
    <dgm:pt modelId="{A7E596D2-21B5-4E4E-9A12-857EE9B10D8D}" type="pres">
      <dgm:prSet presAssocID="{7E2AF70A-0086-4839-8948-C5019A86C973}" presName="nodeText" presStyleLbl="bgAccFollowNode1" presStyleIdx="0" presStyleCnt="3">
        <dgm:presLayoutVars>
          <dgm:bulletEnabled val="1"/>
        </dgm:presLayoutVars>
      </dgm:prSet>
      <dgm:spPr/>
    </dgm:pt>
    <dgm:pt modelId="{2C76F2B9-4A6F-4717-BB6B-404E65C63D2F}" type="pres">
      <dgm:prSet presAssocID="{9009250B-78F4-4EF9-B775-ABA93610FE9D}" presName="sibTrans" presStyleCnt="0"/>
      <dgm:spPr/>
    </dgm:pt>
    <dgm:pt modelId="{BF40D58F-D51E-4022-B521-E304D0DA678D}" type="pres">
      <dgm:prSet presAssocID="{62161291-A111-486E-B4DF-054BC6E047BE}" presName="compositeNode" presStyleCnt="0">
        <dgm:presLayoutVars>
          <dgm:bulletEnabled val="1"/>
        </dgm:presLayoutVars>
      </dgm:prSet>
      <dgm:spPr/>
    </dgm:pt>
    <dgm:pt modelId="{4752F793-E8AC-4898-8D04-5FCD8D0C1C0D}" type="pres">
      <dgm:prSet presAssocID="{62161291-A111-486E-B4DF-054BC6E047BE}" presName="bgRect" presStyleLbl="bgAccFollowNode1" presStyleIdx="1" presStyleCnt="3"/>
      <dgm:spPr/>
    </dgm:pt>
    <dgm:pt modelId="{6DB37B52-64D4-46E0-821D-D83F9A08E4EE}" type="pres">
      <dgm:prSet presAssocID="{CF0DF2E8-DF64-4AE3-8D8B-4300E50CE544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FB649C49-13C4-46AB-B7E3-B09D6D28811C}" type="pres">
      <dgm:prSet presAssocID="{62161291-A111-486E-B4DF-054BC6E047BE}" presName="bottomLine" presStyleLbl="alignNode1" presStyleIdx="3" presStyleCnt="6">
        <dgm:presLayoutVars/>
      </dgm:prSet>
      <dgm:spPr/>
    </dgm:pt>
    <dgm:pt modelId="{16BA55B7-4F7E-49B1-AC05-D54EA0F3A2A6}" type="pres">
      <dgm:prSet presAssocID="{62161291-A111-486E-B4DF-054BC6E047BE}" presName="nodeText" presStyleLbl="bgAccFollowNode1" presStyleIdx="1" presStyleCnt="3">
        <dgm:presLayoutVars>
          <dgm:bulletEnabled val="1"/>
        </dgm:presLayoutVars>
      </dgm:prSet>
      <dgm:spPr/>
    </dgm:pt>
    <dgm:pt modelId="{F5A756DB-C46B-4D68-84B5-3E93C3EEE7FE}" type="pres">
      <dgm:prSet presAssocID="{CF0DF2E8-DF64-4AE3-8D8B-4300E50CE544}" presName="sibTrans" presStyleCnt="0"/>
      <dgm:spPr/>
    </dgm:pt>
    <dgm:pt modelId="{1FF4C8F4-8C65-4CA1-B6EC-6B685B8D6287}" type="pres">
      <dgm:prSet presAssocID="{3F1D45CF-2E41-49BB-A7E9-E317D928941B}" presName="compositeNode" presStyleCnt="0">
        <dgm:presLayoutVars>
          <dgm:bulletEnabled val="1"/>
        </dgm:presLayoutVars>
      </dgm:prSet>
      <dgm:spPr/>
    </dgm:pt>
    <dgm:pt modelId="{D17DA9B2-CFA3-4EAF-AE91-519AC14829E0}" type="pres">
      <dgm:prSet presAssocID="{3F1D45CF-2E41-49BB-A7E9-E317D928941B}" presName="bgRect" presStyleLbl="bgAccFollowNode1" presStyleIdx="2" presStyleCnt="3"/>
      <dgm:spPr/>
    </dgm:pt>
    <dgm:pt modelId="{81CA0603-3DAD-4D78-AA48-2A73E5466D89}" type="pres">
      <dgm:prSet presAssocID="{029AB31F-D079-4353-8B20-2EA9D09C507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EFDC83B0-BD6B-4901-A3A3-0A292B1D47F7}" type="pres">
      <dgm:prSet presAssocID="{3F1D45CF-2E41-49BB-A7E9-E317D928941B}" presName="bottomLine" presStyleLbl="alignNode1" presStyleIdx="5" presStyleCnt="6">
        <dgm:presLayoutVars/>
      </dgm:prSet>
      <dgm:spPr/>
    </dgm:pt>
    <dgm:pt modelId="{06D69D63-3478-4CCB-91BF-13310D95103B}" type="pres">
      <dgm:prSet presAssocID="{3F1D45CF-2E41-49BB-A7E9-E317D928941B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273B8709-6A14-4F58-8317-9F5147F917A9}" type="presOf" srcId="{3F1D45CF-2E41-49BB-A7E9-E317D928941B}" destId="{06D69D63-3478-4CCB-91BF-13310D95103B}" srcOrd="1" destOrd="0" presId="urn:microsoft.com/office/officeart/2016/7/layout/BasicLinearProcessNumbered"/>
    <dgm:cxn modelId="{77294C0C-D083-4A50-B449-275C7BF4AF36}" type="presOf" srcId="{7E2AF70A-0086-4839-8948-C5019A86C973}" destId="{EB9AFBBD-9FE2-49EC-8C35-06CC0A481A6F}" srcOrd="0" destOrd="0" presId="urn:microsoft.com/office/officeart/2016/7/layout/BasicLinearProcessNumbered"/>
    <dgm:cxn modelId="{C8FDB82A-CBEA-475D-8E71-313052C59285}" type="presOf" srcId="{CF0DF2E8-DF64-4AE3-8D8B-4300E50CE544}" destId="{6DB37B52-64D4-46E0-821D-D83F9A08E4EE}" srcOrd="0" destOrd="0" presId="urn:microsoft.com/office/officeart/2016/7/layout/BasicLinearProcessNumbered"/>
    <dgm:cxn modelId="{1DF3BE2D-A922-420C-AC9F-420ED5283898}" srcId="{3EC2BBC2-274B-4102-8966-7284CD373F68}" destId="{62161291-A111-486E-B4DF-054BC6E047BE}" srcOrd="1" destOrd="0" parTransId="{55167FE0-1B28-4003-B0A5-17652E8E40B6}" sibTransId="{CF0DF2E8-DF64-4AE3-8D8B-4300E50CE544}"/>
    <dgm:cxn modelId="{78C65540-5417-4C29-8103-22313E6E1939}" type="presOf" srcId="{62161291-A111-486E-B4DF-054BC6E047BE}" destId="{16BA55B7-4F7E-49B1-AC05-D54EA0F3A2A6}" srcOrd="1" destOrd="0" presId="urn:microsoft.com/office/officeart/2016/7/layout/BasicLinearProcessNumbered"/>
    <dgm:cxn modelId="{CD399D49-205C-49C2-84F0-5220F72C84B7}" type="presOf" srcId="{7E2AF70A-0086-4839-8948-C5019A86C973}" destId="{A7E596D2-21B5-4E4E-9A12-857EE9B10D8D}" srcOrd="1" destOrd="0" presId="urn:microsoft.com/office/officeart/2016/7/layout/BasicLinearProcessNumbered"/>
    <dgm:cxn modelId="{495B0F6D-EBCB-493F-9792-EE6ED54AD68B}" type="presOf" srcId="{3F1D45CF-2E41-49BB-A7E9-E317D928941B}" destId="{D17DA9B2-CFA3-4EAF-AE91-519AC14829E0}" srcOrd="0" destOrd="0" presId="urn:microsoft.com/office/officeart/2016/7/layout/BasicLinearProcessNumbered"/>
    <dgm:cxn modelId="{60911D82-8163-49E7-AC34-F4394FC60CC5}" type="presOf" srcId="{62161291-A111-486E-B4DF-054BC6E047BE}" destId="{4752F793-E8AC-4898-8D04-5FCD8D0C1C0D}" srcOrd="0" destOrd="0" presId="urn:microsoft.com/office/officeart/2016/7/layout/BasicLinearProcessNumbered"/>
    <dgm:cxn modelId="{ED52C2A0-297D-4747-99C0-9846EC0FBAB0}" type="presOf" srcId="{3EC2BBC2-274B-4102-8966-7284CD373F68}" destId="{02714AC5-883B-41F9-96DB-A0CAD665D882}" srcOrd="0" destOrd="0" presId="urn:microsoft.com/office/officeart/2016/7/layout/BasicLinearProcessNumbered"/>
    <dgm:cxn modelId="{A2AF0BA3-2E91-472B-BE83-5040F006AEFA}" srcId="{3EC2BBC2-274B-4102-8966-7284CD373F68}" destId="{7E2AF70A-0086-4839-8948-C5019A86C973}" srcOrd="0" destOrd="0" parTransId="{026F917C-56BB-4677-91EF-933F3FE7CBA5}" sibTransId="{9009250B-78F4-4EF9-B775-ABA93610FE9D}"/>
    <dgm:cxn modelId="{658520BA-B6F7-4651-9785-E0D0FBC2BB7D}" srcId="{3EC2BBC2-274B-4102-8966-7284CD373F68}" destId="{3F1D45CF-2E41-49BB-A7E9-E317D928941B}" srcOrd="2" destOrd="0" parTransId="{C41327E5-3473-4898-92B1-17E48D0AB9B6}" sibTransId="{029AB31F-D079-4353-8B20-2EA9D09C5070}"/>
    <dgm:cxn modelId="{EF33FACE-EE1A-401F-B5E0-F3324DE87DA3}" type="presOf" srcId="{9009250B-78F4-4EF9-B775-ABA93610FE9D}" destId="{A368774B-7A7D-43EE-BE92-C8F9BD4DEEDF}" srcOrd="0" destOrd="0" presId="urn:microsoft.com/office/officeart/2016/7/layout/BasicLinearProcessNumbered"/>
    <dgm:cxn modelId="{582AEEE3-C7C3-4943-803B-B88B0A7D5E95}" type="presOf" srcId="{029AB31F-D079-4353-8B20-2EA9D09C5070}" destId="{81CA0603-3DAD-4D78-AA48-2A73E5466D89}" srcOrd="0" destOrd="0" presId="urn:microsoft.com/office/officeart/2016/7/layout/BasicLinearProcessNumbered"/>
    <dgm:cxn modelId="{B436A2D0-E675-4D3E-B150-38C352B4B020}" type="presParOf" srcId="{02714AC5-883B-41F9-96DB-A0CAD665D882}" destId="{4BEDB7BF-42A8-4805-BD9D-BBD1E6CD0744}" srcOrd="0" destOrd="0" presId="urn:microsoft.com/office/officeart/2016/7/layout/BasicLinearProcessNumbered"/>
    <dgm:cxn modelId="{3033E149-34F8-4340-AD25-6E878FB8164D}" type="presParOf" srcId="{4BEDB7BF-42A8-4805-BD9D-BBD1E6CD0744}" destId="{EB9AFBBD-9FE2-49EC-8C35-06CC0A481A6F}" srcOrd="0" destOrd="0" presId="urn:microsoft.com/office/officeart/2016/7/layout/BasicLinearProcessNumbered"/>
    <dgm:cxn modelId="{FD4F16FB-5189-472E-BF74-70440A469617}" type="presParOf" srcId="{4BEDB7BF-42A8-4805-BD9D-BBD1E6CD0744}" destId="{A368774B-7A7D-43EE-BE92-C8F9BD4DEEDF}" srcOrd="1" destOrd="0" presId="urn:microsoft.com/office/officeart/2016/7/layout/BasicLinearProcessNumbered"/>
    <dgm:cxn modelId="{AE21ED46-4DD6-4501-90CB-2A335A354574}" type="presParOf" srcId="{4BEDB7BF-42A8-4805-BD9D-BBD1E6CD0744}" destId="{7627B39E-5DC2-49D0-981D-622C91C4EB55}" srcOrd="2" destOrd="0" presId="urn:microsoft.com/office/officeart/2016/7/layout/BasicLinearProcessNumbered"/>
    <dgm:cxn modelId="{E970BD7D-C6B6-4C01-BC83-BCB2F15BA964}" type="presParOf" srcId="{4BEDB7BF-42A8-4805-BD9D-BBD1E6CD0744}" destId="{A7E596D2-21B5-4E4E-9A12-857EE9B10D8D}" srcOrd="3" destOrd="0" presId="urn:microsoft.com/office/officeart/2016/7/layout/BasicLinearProcessNumbered"/>
    <dgm:cxn modelId="{64EE2F59-BBFE-40DA-9B9E-CBC78189E2E2}" type="presParOf" srcId="{02714AC5-883B-41F9-96DB-A0CAD665D882}" destId="{2C76F2B9-4A6F-4717-BB6B-404E65C63D2F}" srcOrd="1" destOrd="0" presId="urn:microsoft.com/office/officeart/2016/7/layout/BasicLinearProcessNumbered"/>
    <dgm:cxn modelId="{E16AD57C-798A-45FD-A687-5BA76777B62F}" type="presParOf" srcId="{02714AC5-883B-41F9-96DB-A0CAD665D882}" destId="{BF40D58F-D51E-4022-B521-E304D0DA678D}" srcOrd="2" destOrd="0" presId="urn:microsoft.com/office/officeart/2016/7/layout/BasicLinearProcessNumbered"/>
    <dgm:cxn modelId="{AF4716FD-F66A-40ED-83F1-A8E1690DC644}" type="presParOf" srcId="{BF40D58F-D51E-4022-B521-E304D0DA678D}" destId="{4752F793-E8AC-4898-8D04-5FCD8D0C1C0D}" srcOrd="0" destOrd="0" presId="urn:microsoft.com/office/officeart/2016/7/layout/BasicLinearProcessNumbered"/>
    <dgm:cxn modelId="{4261E5A1-C154-42CE-951E-AECF7C23863C}" type="presParOf" srcId="{BF40D58F-D51E-4022-B521-E304D0DA678D}" destId="{6DB37B52-64D4-46E0-821D-D83F9A08E4EE}" srcOrd="1" destOrd="0" presId="urn:microsoft.com/office/officeart/2016/7/layout/BasicLinearProcessNumbered"/>
    <dgm:cxn modelId="{4B5E7250-E39F-42DD-B623-5BB732547552}" type="presParOf" srcId="{BF40D58F-D51E-4022-B521-E304D0DA678D}" destId="{FB649C49-13C4-46AB-B7E3-B09D6D28811C}" srcOrd="2" destOrd="0" presId="urn:microsoft.com/office/officeart/2016/7/layout/BasicLinearProcessNumbered"/>
    <dgm:cxn modelId="{8304586E-866E-4C23-B366-ED80CEA45B05}" type="presParOf" srcId="{BF40D58F-D51E-4022-B521-E304D0DA678D}" destId="{16BA55B7-4F7E-49B1-AC05-D54EA0F3A2A6}" srcOrd="3" destOrd="0" presId="urn:microsoft.com/office/officeart/2016/7/layout/BasicLinearProcessNumbered"/>
    <dgm:cxn modelId="{8346D0F3-A9DC-4F81-881C-438657DC47CF}" type="presParOf" srcId="{02714AC5-883B-41F9-96DB-A0CAD665D882}" destId="{F5A756DB-C46B-4D68-84B5-3E93C3EEE7FE}" srcOrd="3" destOrd="0" presId="urn:microsoft.com/office/officeart/2016/7/layout/BasicLinearProcessNumbered"/>
    <dgm:cxn modelId="{4AD1192A-FE4F-4C71-94C7-F3BB0616D23E}" type="presParOf" srcId="{02714AC5-883B-41F9-96DB-A0CAD665D882}" destId="{1FF4C8F4-8C65-4CA1-B6EC-6B685B8D6287}" srcOrd="4" destOrd="0" presId="urn:microsoft.com/office/officeart/2016/7/layout/BasicLinearProcessNumbered"/>
    <dgm:cxn modelId="{E8F96FC3-68F8-43D5-A762-8FC404677401}" type="presParOf" srcId="{1FF4C8F4-8C65-4CA1-B6EC-6B685B8D6287}" destId="{D17DA9B2-CFA3-4EAF-AE91-519AC14829E0}" srcOrd="0" destOrd="0" presId="urn:microsoft.com/office/officeart/2016/7/layout/BasicLinearProcessNumbered"/>
    <dgm:cxn modelId="{E759315F-44EB-4E28-A506-6D2FFF8D5633}" type="presParOf" srcId="{1FF4C8F4-8C65-4CA1-B6EC-6B685B8D6287}" destId="{81CA0603-3DAD-4D78-AA48-2A73E5466D89}" srcOrd="1" destOrd="0" presId="urn:microsoft.com/office/officeart/2016/7/layout/BasicLinearProcessNumbered"/>
    <dgm:cxn modelId="{C48128C1-2450-4216-B7A0-B59BAAB0E3DB}" type="presParOf" srcId="{1FF4C8F4-8C65-4CA1-B6EC-6B685B8D6287}" destId="{EFDC83B0-BD6B-4901-A3A3-0A292B1D47F7}" srcOrd="2" destOrd="0" presId="urn:microsoft.com/office/officeart/2016/7/layout/BasicLinearProcessNumbered"/>
    <dgm:cxn modelId="{2ABB14BB-6BC9-4E32-B110-AA51E6E14086}" type="presParOf" srcId="{1FF4C8F4-8C65-4CA1-B6EC-6B685B8D6287}" destId="{06D69D63-3478-4CCB-91BF-13310D95103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768AA3-B84B-4B0C-91A3-316B75695A3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E0F81FE-5C1E-4300-A299-D7060F77170A}">
      <dgm:prSet/>
      <dgm:spPr/>
      <dgm:t>
        <a:bodyPr/>
        <a:lstStyle/>
        <a:p>
          <a:r>
            <a:rPr lang="en-US"/>
            <a:t>1. Securitatea internă a UE, gestionarea frontierelor externe, funcţionarea spaţiului Schengen şi alte provocări</a:t>
          </a:r>
        </a:p>
      </dgm:t>
    </dgm:pt>
    <dgm:pt modelId="{0E934DC0-FF13-4921-9B7F-6AC81875A969}" type="parTrans" cxnId="{5169709D-0092-4429-9D33-FB30E6940D8E}">
      <dgm:prSet/>
      <dgm:spPr/>
      <dgm:t>
        <a:bodyPr/>
        <a:lstStyle/>
        <a:p>
          <a:endParaRPr lang="en-US"/>
        </a:p>
      </dgm:t>
    </dgm:pt>
    <dgm:pt modelId="{3B273097-7B65-4503-853B-91FAE40EFEC6}" type="sibTrans" cxnId="{5169709D-0092-4429-9D33-FB30E6940D8E}">
      <dgm:prSet/>
      <dgm:spPr/>
      <dgm:t>
        <a:bodyPr/>
        <a:lstStyle/>
        <a:p>
          <a:endParaRPr lang="en-US"/>
        </a:p>
      </dgm:t>
    </dgm:pt>
    <dgm:pt modelId="{0E74DC1E-E1BF-454D-8C9F-233FC655EF6B}">
      <dgm:prSet/>
      <dgm:spPr/>
      <dgm:t>
        <a:bodyPr/>
        <a:lstStyle/>
        <a:p>
          <a:r>
            <a:rPr lang="en-US"/>
            <a:t>2. Securitatea cibernetică</a:t>
          </a:r>
        </a:p>
      </dgm:t>
    </dgm:pt>
    <dgm:pt modelId="{93DCD90F-37FE-4C4E-A7F6-1FCC8D2A68F7}" type="parTrans" cxnId="{3C329AB9-0B13-4705-977D-B58FD0AFD0BA}">
      <dgm:prSet/>
      <dgm:spPr/>
      <dgm:t>
        <a:bodyPr/>
        <a:lstStyle/>
        <a:p>
          <a:endParaRPr lang="en-US"/>
        </a:p>
      </dgm:t>
    </dgm:pt>
    <dgm:pt modelId="{87481C2F-92F5-4D4E-A8BF-AC154120CC8F}" type="sibTrans" cxnId="{3C329AB9-0B13-4705-977D-B58FD0AFD0BA}">
      <dgm:prSet/>
      <dgm:spPr/>
      <dgm:t>
        <a:bodyPr/>
        <a:lstStyle/>
        <a:p>
          <a:endParaRPr lang="en-US"/>
        </a:p>
      </dgm:t>
    </dgm:pt>
    <dgm:pt modelId="{FC0EDABB-FFAA-435D-832E-8A9B8134956F}">
      <dgm:prSet/>
      <dgm:spPr/>
      <dgm:t>
        <a:bodyPr/>
        <a:lstStyle/>
        <a:p>
          <a:r>
            <a:rPr lang="en-US"/>
            <a:t>3. Viitorul spaţiului de libertate, securitate şi justiţie</a:t>
          </a:r>
        </a:p>
      </dgm:t>
    </dgm:pt>
    <dgm:pt modelId="{33F96892-A131-4084-BA73-CE90CA197400}" type="parTrans" cxnId="{64FF975B-0372-4646-8BF9-F7D01D11D4CE}">
      <dgm:prSet/>
      <dgm:spPr/>
      <dgm:t>
        <a:bodyPr/>
        <a:lstStyle/>
        <a:p>
          <a:endParaRPr lang="en-US"/>
        </a:p>
      </dgm:t>
    </dgm:pt>
    <dgm:pt modelId="{32E574AA-C006-4E74-9F96-EEA7276750D9}" type="sibTrans" cxnId="{64FF975B-0372-4646-8BF9-F7D01D11D4CE}">
      <dgm:prSet/>
      <dgm:spPr/>
      <dgm:t>
        <a:bodyPr/>
        <a:lstStyle/>
        <a:p>
          <a:endParaRPr lang="en-US"/>
        </a:p>
      </dgm:t>
    </dgm:pt>
    <dgm:pt modelId="{FED7E21D-70BE-48DF-8DFC-704129402E3A}" type="pres">
      <dgm:prSet presAssocID="{E0768AA3-B84B-4B0C-91A3-316B75695A3C}" presName="vert0" presStyleCnt="0">
        <dgm:presLayoutVars>
          <dgm:dir/>
          <dgm:animOne val="branch"/>
          <dgm:animLvl val="lvl"/>
        </dgm:presLayoutVars>
      </dgm:prSet>
      <dgm:spPr/>
    </dgm:pt>
    <dgm:pt modelId="{C5C4AA94-5955-4C73-B12B-52F66E2FABF4}" type="pres">
      <dgm:prSet presAssocID="{CE0F81FE-5C1E-4300-A299-D7060F77170A}" presName="thickLine" presStyleLbl="alignNode1" presStyleIdx="0" presStyleCnt="3"/>
      <dgm:spPr/>
    </dgm:pt>
    <dgm:pt modelId="{A530CEF7-6D1A-4B95-99FC-3162D8DC7A92}" type="pres">
      <dgm:prSet presAssocID="{CE0F81FE-5C1E-4300-A299-D7060F77170A}" presName="horz1" presStyleCnt="0"/>
      <dgm:spPr/>
    </dgm:pt>
    <dgm:pt modelId="{91F54EFD-61A0-40B2-A2AF-DE5E38B31DFB}" type="pres">
      <dgm:prSet presAssocID="{CE0F81FE-5C1E-4300-A299-D7060F77170A}" presName="tx1" presStyleLbl="revTx" presStyleIdx="0" presStyleCnt="3"/>
      <dgm:spPr/>
    </dgm:pt>
    <dgm:pt modelId="{B0B680FE-C0EC-441A-93A7-A392CB062AD6}" type="pres">
      <dgm:prSet presAssocID="{CE0F81FE-5C1E-4300-A299-D7060F77170A}" presName="vert1" presStyleCnt="0"/>
      <dgm:spPr/>
    </dgm:pt>
    <dgm:pt modelId="{35BEAFDD-9330-485E-9AB1-9ACA312BD57F}" type="pres">
      <dgm:prSet presAssocID="{0E74DC1E-E1BF-454D-8C9F-233FC655EF6B}" presName="thickLine" presStyleLbl="alignNode1" presStyleIdx="1" presStyleCnt="3"/>
      <dgm:spPr/>
    </dgm:pt>
    <dgm:pt modelId="{A9088089-7A4A-4B64-A9FE-15D6A83C9C86}" type="pres">
      <dgm:prSet presAssocID="{0E74DC1E-E1BF-454D-8C9F-233FC655EF6B}" presName="horz1" presStyleCnt="0"/>
      <dgm:spPr/>
    </dgm:pt>
    <dgm:pt modelId="{B2BA0838-6DBF-4A17-8CDD-F9F7E5D5AEC7}" type="pres">
      <dgm:prSet presAssocID="{0E74DC1E-E1BF-454D-8C9F-233FC655EF6B}" presName="tx1" presStyleLbl="revTx" presStyleIdx="1" presStyleCnt="3"/>
      <dgm:spPr/>
    </dgm:pt>
    <dgm:pt modelId="{99628DB3-F399-4D15-B46C-FCF6DDB890DF}" type="pres">
      <dgm:prSet presAssocID="{0E74DC1E-E1BF-454D-8C9F-233FC655EF6B}" presName="vert1" presStyleCnt="0"/>
      <dgm:spPr/>
    </dgm:pt>
    <dgm:pt modelId="{A9E058EF-1227-4CB1-A5DE-DD5AD887153D}" type="pres">
      <dgm:prSet presAssocID="{FC0EDABB-FFAA-435D-832E-8A9B8134956F}" presName="thickLine" presStyleLbl="alignNode1" presStyleIdx="2" presStyleCnt="3"/>
      <dgm:spPr/>
    </dgm:pt>
    <dgm:pt modelId="{F73EEB99-CB16-4612-B15E-AAB5C6C7DD38}" type="pres">
      <dgm:prSet presAssocID="{FC0EDABB-FFAA-435D-832E-8A9B8134956F}" presName="horz1" presStyleCnt="0"/>
      <dgm:spPr/>
    </dgm:pt>
    <dgm:pt modelId="{1CA27466-C5EF-4367-B90C-E66C8DCC5831}" type="pres">
      <dgm:prSet presAssocID="{FC0EDABB-FFAA-435D-832E-8A9B8134956F}" presName="tx1" presStyleLbl="revTx" presStyleIdx="2" presStyleCnt="3"/>
      <dgm:spPr/>
    </dgm:pt>
    <dgm:pt modelId="{EFC35AE2-8E9F-4713-9F20-BA52E814BD3A}" type="pres">
      <dgm:prSet presAssocID="{FC0EDABB-FFAA-435D-832E-8A9B8134956F}" presName="vert1" presStyleCnt="0"/>
      <dgm:spPr/>
    </dgm:pt>
  </dgm:ptLst>
  <dgm:cxnLst>
    <dgm:cxn modelId="{64FF975B-0372-4646-8BF9-F7D01D11D4CE}" srcId="{E0768AA3-B84B-4B0C-91A3-316B75695A3C}" destId="{FC0EDABB-FFAA-435D-832E-8A9B8134956F}" srcOrd="2" destOrd="0" parTransId="{33F96892-A131-4084-BA73-CE90CA197400}" sibTransId="{32E574AA-C006-4E74-9F96-EEA7276750D9}"/>
    <dgm:cxn modelId="{49AE494F-F70B-4E97-BB73-1ADAE1BDB740}" type="presOf" srcId="{FC0EDABB-FFAA-435D-832E-8A9B8134956F}" destId="{1CA27466-C5EF-4367-B90C-E66C8DCC5831}" srcOrd="0" destOrd="0" presId="urn:microsoft.com/office/officeart/2008/layout/LinedList"/>
    <dgm:cxn modelId="{F519A480-6D68-4AF2-B7C4-16BE8AFC7BDD}" type="presOf" srcId="{CE0F81FE-5C1E-4300-A299-D7060F77170A}" destId="{91F54EFD-61A0-40B2-A2AF-DE5E38B31DFB}" srcOrd="0" destOrd="0" presId="urn:microsoft.com/office/officeart/2008/layout/LinedList"/>
    <dgm:cxn modelId="{5169709D-0092-4429-9D33-FB30E6940D8E}" srcId="{E0768AA3-B84B-4B0C-91A3-316B75695A3C}" destId="{CE0F81FE-5C1E-4300-A299-D7060F77170A}" srcOrd="0" destOrd="0" parTransId="{0E934DC0-FF13-4921-9B7F-6AC81875A969}" sibTransId="{3B273097-7B65-4503-853B-91FAE40EFEC6}"/>
    <dgm:cxn modelId="{3787DEA0-072C-42F2-AC90-4870781DCE26}" type="presOf" srcId="{0E74DC1E-E1BF-454D-8C9F-233FC655EF6B}" destId="{B2BA0838-6DBF-4A17-8CDD-F9F7E5D5AEC7}" srcOrd="0" destOrd="0" presId="urn:microsoft.com/office/officeart/2008/layout/LinedList"/>
    <dgm:cxn modelId="{3C329AB9-0B13-4705-977D-B58FD0AFD0BA}" srcId="{E0768AA3-B84B-4B0C-91A3-316B75695A3C}" destId="{0E74DC1E-E1BF-454D-8C9F-233FC655EF6B}" srcOrd="1" destOrd="0" parTransId="{93DCD90F-37FE-4C4E-A7F6-1FCC8D2A68F7}" sibTransId="{87481C2F-92F5-4D4E-A8BF-AC154120CC8F}"/>
    <dgm:cxn modelId="{D6D8EBE1-3114-4778-A047-7B829D8F4E15}" type="presOf" srcId="{E0768AA3-B84B-4B0C-91A3-316B75695A3C}" destId="{FED7E21D-70BE-48DF-8DFC-704129402E3A}" srcOrd="0" destOrd="0" presId="urn:microsoft.com/office/officeart/2008/layout/LinedList"/>
    <dgm:cxn modelId="{A21BB9A8-E605-42D1-8A9C-0EE785BA20AA}" type="presParOf" srcId="{FED7E21D-70BE-48DF-8DFC-704129402E3A}" destId="{C5C4AA94-5955-4C73-B12B-52F66E2FABF4}" srcOrd="0" destOrd="0" presId="urn:microsoft.com/office/officeart/2008/layout/LinedList"/>
    <dgm:cxn modelId="{C45E4654-0ACA-43A9-9083-C6DFE08ED6B9}" type="presParOf" srcId="{FED7E21D-70BE-48DF-8DFC-704129402E3A}" destId="{A530CEF7-6D1A-4B95-99FC-3162D8DC7A92}" srcOrd="1" destOrd="0" presId="urn:microsoft.com/office/officeart/2008/layout/LinedList"/>
    <dgm:cxn modelId="{57054254-BE35-4CD0-93B4-6945E4C2BC2D}" type="presParOf" srcId="{A530CEF7-6D1A-4B95-99FC-3162D8DC7A92}" destId="{91F54EFD-61A0-40B2-A2AF-DE5E38B31DFB}" srcOrd="0" destOrd="0" presId="urn:microsoft.com/office/officeart/2008/layout/LinedList"/>
    <dgm:cxn modelId="{FE5453E8-9B0B-4567-B9C9-0D929434A47E}" type="presParOf" srcId="{A530CEF7-6D1A-4B95-99FC-3162D8DC7A92}" destId="{B0B680FE-C0EC-441A-93A7-A392CB062AD6}" srcOrd="1" destOrd="0" presId="urn:microsoft.com/office/officeart/2008/layout/LinedList"/>
    <dgm:cxn modelId="{2B927199-6B17-4241-9E8C-52890408C44E}" type="presParOf" srcId="{FED7E21D-70BE-48DF-8DFC-704129402E3A}" destId="{35BEAFDD-9330-485E-9AB1-9ACA312BD57F}" srcOrd="2" destOrd="0" presId="urn:microsoft.com/office/officeart/2008/layout/LinedList"/>
    <dgm:cxn modelId="{7683C4DE-52CA-4D46-87CD-F192CBA47566}" type="presParOf" srcId="{FED7E21D-70BE-48DF-8DFC-704129402E3A}" destId="{A9088089-7A4A-4B64-A9FE-15D6A83C9C86}" srcOrd="3" destOrd="0" presId="urn:microsoft.com/office/officeart/2008/layout/LinedList"/>
    <dgm:cxn modelId="{BE93C3FF-AB63-4331-81DA-1261D3327783}" type="presParOf" srcId="{A9088089-7A4A-4B64-A9FE-15D6A83C9C86}" destId="{B2BA0838-6DBF-4A17-8CDD-F9F7E5D5AEC7}" srcOrd="0" destOrd="0" presId="urn:microsoft.com/office/officeart/2008/layout/LinedList"/>
    <dgm:cxn modelId="{27D0F202-E080-4277-9B75-45D7E3548912}" type="presParOf" srcId="{A9088089-7A4A-4B64-A9FE-15D6A83C9C86}" destId="{99628DB3-F399-4D15-B46C-FCF6DDB890DF}" srcOrd="1" destOrd="0" presId="urn:microsoft.com/office/officeart/2008/layout/LinedList"/>
    <dgm:cxn modelId="{64F3A899-5534-4EBE-B12C-874BE57A521A}" type="presParOf" srcId="{FED7E21D-70BE-48DF-8DFC-704129402E3A}" destId="{A9E058EF-1227-4CB1-A5DE-DD5AD887153D}" srcOrd="4" destOrd="0" presId="urn:microsoft.com/office/officeart/2008/layout/LinedList"/>
    <dgm:cxn modelId="{EF2367BA-D596-4DFA-ACDF-42E52C1789E9}" type="presParOf" srcId="{FED7E21D-70BE-48DF-8DFC-704129402E3A}" destId="{F73EEB99-CB16-4612-B15E-AAB5C6C7DD38}" srcOrd="5" destOrd="0" presId="urn:microsoft.com/office/officeart/2008/layout/LinedList"/>
    <dgm:cxn modelId="{02DD1A6E-379E-49CD-85A8-22239AD6A479}" type="presParOf" srcId="{F73EEB99-CB16-4612-B15E-AAB5C6C7DD38}" destId="{1CA27466-C5EF-4367-B90C-E66C8DCC5831}" srcOrd="0" destOrd="0" presId="urn:microsoft.com/office/officeart/2008/layout/LinedList"/>
    <dgm:cxn modelId="{AB3CB2E7-AE52-43A2-9B00-8DC730C671EC}" type="presParOf" srcId="{F73EEB99-CB16-4612-B15E-AAB5C6C7DD38}" destId="{EFC35AE2-8E9F-4713-9F20-BA52E814BD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7F27A1-2129-4F80-B05F-69ADFD03AC2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D101D-92B3-46EA-9EC8-9A80280B4DFF}">
      <dgm:prSet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Politica</a:t>
          </a:r>
          <a:r>
            <a:rPr lang="en-US" dirty="0"/>
            <a:t> de Securitate </a:t>
          </a:r>
          <a:r>
            <a:rPr lang="en-US" dirty="0" err="1"/>
            <a:t>şi</a:t>
          </a:r>
          <a:r>
            <a:rPr lang="en-US" dirty="0"/>
            <a:t> </a:t>
          </a:r>
          <a:r>
            <a:rPr lang="en-US" dirty="0" err="1"/>
            <a:t>Apărare</a:t>
          </a:r>
          <a:r>
            <a:rPr lang="en-US" dirty="0"/>
            <a:t> </a:t>
          </a:r>
          <a:r>
            <a:rPr lang="en-US" dirty="0" err="1"/>
            <a:t>Comună</a:t>
          </a:r>
          <a:r>
            <a:rPr lang="en-US" dirty="0"/>
            <a:t> </a:t>
          </a:r>
          <a:r>
            <a:rPr lang="en-US" dirty="0" err="1"/>
            <a:t>şi</a:t>
          </a:r>
          <a:r>
            <a:rPr lang="en-US" dirty="0"/>
            <a:t> </a:t>
          </a:r>
          <a:r>
            <a:rPr lang="en-US" dirty="0" err="1"/>
            <a:t>eficienţa</a:t>
          </a:r>
          <a:r>
            <a:rPr lang="en-US" dirty="0"/>
            <a:t> </a:t>
          </a:r>
          <a:r>
            <a:rPr lang="en-US" dirty="0" err="1"/>
            <a:t>acţiunii</a:t>
          </a:r>
          <a:r>
            <a:rPr lang="en-US" dirty="0"/>
            <a:t> </a:t>
          </a:r>
          <a:r>
            <a:rPr lang="en-US" dirty="0" err="1"/>
            <a:t>externe</a:t>
          </a:r>
          <a:r>
            <a:rPr lang="en-US" dirty="0"/>
            <a:t> a UE</a:t>
          </a:r>
        </a:p>
      </dgm:t>
    </dgm:pt>
    <dgm:pt modelId="{769E8553-CC74-453B-ABE7-61095C31CD33}" type="parTrans" cxnId="{AD2E3C4B-EE59-46CF-A7B3-69ED44F4BDA1}">
      <dgm:prSet/>
      <dgm:spPr/>
      <dgm:t>
        <a:bodyPr/>
        <a:lstStyle/>
        <a:p>
          <a:endParaRPr lang="en-US"/>
        </a:p>
      </dgm:t>
    </dgm:pt>
    <dgm:pt modelId="{42CCE1BA-A8A0-48A2-8853-21237C76B759}" type="sibTrans" cxnId="{AD2E3C4B-EE59-46CF-A7B3-69ED44F4BDA1}">
      <dgm:prSet/>
      <dgm:spPr/>
      <dgm:t>
        <a:bodyPr/>
        <a:lstStyle/>
        <a:p>
          <a:endParaRPr lang="en-US"/>
        </a:p>
      </dgm:t>
    </dgm:pt>
    <dgm:pt modelId="{E5954E40-207F-4009-9424-FFD59B963592}">
      <dgm:prSet/>
      <dgm:spPr/>
      <dgm:t>
        <a:bodyPr/>
        <a:lstStyle/>
        <a:p>
          <a:r>
            <a:rPr lang="it-IT" dirty="0"/>
            <a:t>2. Consistenţa politicii UE în vecinătatea sa</a:t>
          </a:r>
          <a:endParaRPr lang="en-US" dirty="0"/>
        </a:p>
      </dgm:t>
    </dgm:pt>
    <dgm:pt modelId="{743D3557-1AEC-4ED3-9D81-7CF113BA8839}" type="parTrans" cxnId="{541447A7-EFAD-425F-97CF-109A777B9068}">
      <dgm:prSet/>
      <dgm:spPr/>
      <dgm:t>
        <a:bodyPr/>
        <a:lstStyle/>
        <a:p>
          <a:endParaRPr lang="en-US"/>
        </a:p>
      </dgm:t>
    </dgm:pt>
    <dgm:pt modelId="{28F001D4-2CF1-44BE-982B-121D1842DFB7}" type="sibTrans" cxnId="{541447A7-EFAD-425F-97CF-109A777B9068}">
      <dgm:prSet/>
      <dgm:spPr/>
      <dgm:t>
        <a:bodyPr/>
        <a:lstStyle/>
        <a:p>
          <a:endParaRPr lang="en-US"/>
        </a:p>
      </dgm:t>
    </dgm:pt>
    <dgm:pt modelId="{0E72641E-5D5E-44BA-9394-5DA2F923D106}">
      <dgm:prSet/>
      <dgm:spPr/>
      <dgm:t>
        <a:bodyPr/>
        <a:lstStyle/>
        <a:p>
          <a:r>
            <a:rPr lang="it-IT"/>
            <a:t>3. Angajamentele internaţionale ale UE</a:t>
          </a:r>
          <a:endParaRPr lang="en-US"/>
        </a:p>
      </dgm:t>
    </dgm:pt>
    <dgm:pt modelId="{9149B124-9851-4A8A-974F-FA568B47BFC9}" type="parTrans" cxnId="{EA267A92-5E42-4F2C-A0DD-7AFA9076C3BD}">
      <dgm:prSet/>
      <dgm:spPr/>
      <dgm:t>
        <a:bodyPr/>
        <a:lstStyle/>
        <a:p>
          <a:endParaRPr lang="en-US"/>
        </a:p>
      </dgm:t>
    </dgm:pt>
    <dgm:pt modelId="{F5F02839-DD51-4C66-B159-E5F35494552C}" type="sibTrans" cxnId="{EA267A92-5E42-4F2C-A0DD-7AFA9076C3BD}">
      <dgm:prSet/>
      <dgm:spPr/>
      <dgm:t>
        <a:bodyPr/>
        <a:lstStyle/>
        <a:p>
          <a:endParaRPr lang="en-US"/>
        </a:p>
      </dgm:t>
    </dgm:pt>
    <dgm:pt modelId="{406932CA-D6EE-4688-B075-E7E690480F26}" type="pres">
      <dgm:prSet presAssocID="{E27F27A1-2129-4F80-B05F-69ADFD03AC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54817C-2195-4FA8-A9A3-A3B7C466B5AA}" type="pres">
      <dgm:prSet presAssocID="{18DD101D-92B3-46EA-9EC8-9A80280B4DFF}" presName="hierRoot1" presStyleCnt="0"/>
      <dgm:spPr/>
    </dgm:pt>
    <dgm:pt modelId="{5DB87CCA-E080-456D-A005-4DA61AC08C0F}" type="pres">
      <dgm:prSet presAssocID="{18DD101D-92B3-46EA-9EC8-9A80280B4DFF}" presName="composite" presStyleCnt="0"/>
      <dgm:spPr/>
    </dgm:pt>
    <dgm:pt modelId="{8A29305A-C43B-4BDF-8F70-957E93E3C7D7}" type="pres">
      <dgm:prSet presAssocID="{18DD101D-92B3-46EA-9EC8-9A80280B4DFF}" presName="background" presStyleLbl="node0" presStyleIdx="0" presStyleCnt="3"/>
      <dgm:spPr/>
    </dgm:pt>
    <dgm:pt modelId="{CF6EA3B9-9B3B-4FB1-8034-72F9AEDDF087}" type="pres">
      <dgm:prSet presAssocID="{18DD101D-92B3-46EA-9EC8-9A80280B4DFF}" presName="text" presStyleLbl="fgAcc0" presStyleIdx="0" presStyleCnt="3">
        <dgm:presLayoutVars>
          <dgm:chPref val="3"/>
        </dgm:presLayoutVars>
      </dgm:prSet>
      <dgm:spPr/>
    </dgm:pt>
    <dgm:pt modelId="{4EDDCCEE-E633-4EDD-860B-93946A2FAA9E}" type="pres">
      <dgm:prSet presAssocID="{18DD101D-92B3-46EA-9EC8-9A80280B4DFF}" presName="hierChild2" presStyleCnt="0"/>
      <dgm:spPr/>
    </dgm:pt>
    <dgm:pt modelId="{294E28D7-8CE6-4515-995E-957860FB932E}" type="pres">
      <dgm:prSet presAssocID="{E5954E40-207F-4009-9424-FFD59B963592}" presName="hierRoot1" presStyleCnt="0"/>
      <dgm:spPr/>
    </dgm:pt>
    <dgm:pt modelId="{54ABC62D-D551-4121-BAEF-8BB73F879C1C}" type="pres">
      <dgm:prSet presAssocID="{E5954E40-207F-4009-9424-FFD59B963592}" presName="composite" presStyleCnt="0"/>
      <dgm:spPr/>
    </dgm:pt>
    <dgm:pt modelId="{4F05B472-37CF-4CC0-88EC-DC1C1933119A}" type="pres">
      <dgm:prSet presAssocID="{E5954E40-207F-4009-9424-FFD59B963592}" presName="background" presStyleLbl="node0" presStyleIdx="1" presStyleCnt="3"/>
      <dgm:spPr/>
    </dgm:pt>
    <dgm:pt modelId="{14ABF8C3-3646-4597-995B-CC3DDB0400EE}" type="pres">
      <dgm:prSet presAssocID="{E5954E40-207F-4009-9424-FFD59B963592}" presName="text" presStyleLbl="fgAcc0" presStyleIdx="1" presStyleCnt="3">
        <dgm:presLayoutVars>
          <dgm:chPref val="3"/>
        </dgm:presLayoutVars>
      </dgm:prSet>
      <dgm:spPr/>
    </dgm:pt>
    <dgm:pt modelId="{F3C02055-64F7-426D-A8A1-92BCD84741EC}" type="pres">
      <dgm:prSet presAssocID="{E5954E40-207F-4009-9424-FFD59B963592}" presName="hierChild2" presStyleCnt="0"/>
      <dgm:spPr/>
    </dgm:pt>
    <dgm:pt modelId="{4E3B5791-3F5E-4EF0-8048-5D0B5822AA40}" type="pres">
      <dgm:prSet presAssocID="{0E72641E-5D5E-44BA-9394-5DA2F923D106}" presName="hierRoot1" presStyleCnt="0"/>
      <dgm:spPr/>
    </dgm:pt>
    <dgm:pt modelId="{1214025E-AD95-4DD4-B46F-5CFE000D7CBB}" type="pres">
      <dgm:prSet presAssocID="{0E72641E-5D5E-44BA-9394-5DA2F923D106}" presName="composite" presStyleCnt="0"/>
      <dgm:spPr/>
    </dgm:pt>
    <dgm:pt modelId="{A8C65750-3FAA-4D86-A125-859DA5A48F10}" type="pres">
      <dgm:prSet presAssocID="{0E72641E-5D5E-44BA-9394-5DA2F923D106}" presName="background" presStyleLbl="node0" presStyleIdx="2" presStyleCnt="3"/>
      <dgm:spPr/>
    </dgm:pt>
    <dgm:pt modelId="{798A34BA-7D60-4173-89C8-6B2F289A9640}" type="pres">
      <dgm:prSet presAssocID="{0E72641E-5D5E-44BA-9394-5DA2F923D106}" presName="text" presStyleLbl="fgAcc0" presStyleIdx="2" presStyleCnt="3">
        <dgm:presLayoutVars>
          <dgm:chPref val="3"/>
        </dgm:presLayoutVars>
      </dgm:prSet>
      <dgm:spPr/>
    </dgm:pt>
    <dgm:pt modelId="{09F10D31-0CC0-44E1-AAE6-CD6A5AC487D1}" type="pres">
      <dgm:prSet presAssocID="{0E72641E-5D5E-44BA-9394-5DA2F923D106}" presName="hierChild2" presStyleCnt="0"/>
      <dgm:spPr/>
    </dgm:pt>
  </dgm:ptLst>
  <dgm:cxnLst>
    <dgm:cxn modelId="{21290A1F-E6DE-4D7D-821B-7906C8E1CD2D}" type="presOf" srcId="{E27F27A1-2129-4F80-B05F-69ADFD03AC21}" destId="{406932CA-D6EE-4688-B075-E7E690480F26}" srcOrd="0" destOrd="0" presId="urn:microsoft.com/office/officeart/2005/8/layout/hierarchy1"/>
    <dgm:cxn modelId="{8CAD2E21-A427-4620-8677-6E9419677A30}" type="presOf" srcId="{0E72641E-5D5E-44BA-9394-5DA2F923D106}" destId="{798A34BA-7D60-4173-89C8-6B2F289A9640}" srcOrd="0" destOrd="0" presId="urn:microsoft.com/office/officeart/2005/8/layout/hierarchy1"/>
    <dgm:cxn modelId="{AD2E3C4B-EE59-46CF-A7B3-69ED44F4BDA1}" srcId="{E27F27A1-2129-4F80-B05F-69ADFD03AC21}" destId="{18DD101D-92B3-46EA-9EC8-9A80280B4DFF}" srcOrd="0" destOrd="0" parTransId="{769E8553-CC74-453B-ABE7-61095C31CD33}" sibTransId="{42CCE1BA-A8A0-48A2-8853-21237C76B759}"/>
    <dgm:cxn modelId="{EA267A92-5E42-4F2C-A0DD-7AFA9076C3BD}" srcId="{E27F27A1-2129-4F80-B05F-69ADFD03AC21}" destId="{0E72641E-5D5E-44BA-9394-5DA2F923D106}" srcOrd="2" destOrd="0" parTransId="{9149B124-9851-4A8A-974F-FA568B47BFC9}" sibTransId="{F5F02839-DD51-4C66-B159-E5F35494552C}"/>
    <dgm:cxn modelId="{7DFBB0A2-92C3-4873-B669-24EE83F7E7FC}" type="presOf" srcId="{E5954E40-207F-4009-9424-FFD59B963592}" destId="{14ABF8C3-3646-4597-995B-CC3DDB0400EE}" srcOrd="0" destOrd="0" presId="urn:microsoft.com/office/officeart/2005/8/layout/hierarchy1"/>
    <dgm:cxn modelId="{541447A7-EFAD-425F-97CF-109A777B9068}" srcId="{E27F27A1-2129-4F80-B05F-69ADFD03AC21}" destId="{E5954E40-207F-4009-9424-FFD59B963592}" srcOrd="1" destOrd="0" parTransId="{743D3557-1AEC-4ED3-9D81-7CF113BA8839}" sibTransId="{28F001D4-2CF1-44BE-982B-121D1842DFB7}"/>
    <dgm:cxn modelId="{2FEA8DEB-809E-4287-9EAC-826BFD5AB340}" type="presOf" srcId="{18DD101D-92B3-46EA-9EC8-9A80280B4DFF}" destId="{CF6EA3B9-9B3B-4FB1-8034-72F9AEDDF087}" srcOrd="0" destOrd="0" presId="urn:microsoft.com/office/officeart/2005/8/layout/hierarchy1"/>
    <dgm:cxn modelId="{E5DE78E9-5DE6-4DE0-ADE6-E136B665D1E6}" type="presParOf" srcId="{406932CA-D6EE-4688-B075-E7E690480F26}" destId="{CB54817C-2195-4FA8-A9A3-A3B7C466B5AA}" srcOrd="0" destOrd="0" presId="urn:microsoft.com/office/officeart/2005/8/layout/hierarchy1"/>
    <dgm:cxn modelId="{1F689FED-72B5-40CF-AEB6-13DB1CB26B05}" type="presParOf" srcId="{CB54817C-2195-4FA8-A9A3-A3B7C466B5AA}" destId="{5DB87CCA-E080-456D-A005-4DA61AC08C0F}" srcOrd="0" destOrd="0" presId="urn:microsoft.com/office/officeart/2005/8/layout/hierarchy1"/>
    <dgm:cxn modelId="{56B3BC86-B4E1-4893-89F9-8E407D7783C6}" type="presParOf" srcId="{5DB87CCA-E080-456D-A005-4DA61AC08C0F}" destId="{8A29305A-C43B-4BDF-8F70-957E93E3C7D7}" srcOrd="0" destOrd="0" presId="urn:microsoft.com/office/officeart/2005/8/layout/hierarchy1"/>
    <dgm:cxn modelId="{1841F985-03C4-4625-97DB-EF3668B5D1A2}" type="presParOf" srcId="{5DB87CCA-E080-456D-A005-4DA61AC08C0F}" destId="{CF6EA3B9-9B3B-4FB1-8034-72F9AEDDF087}" srcOrd="1" destOrd="0" presId="urn:microsoft.com/office/officeart/2005/8/layout/hierarchy1"/>
    <dgm:cxn modelId="{A463E15D-95EE-426D-B78E-C98A910A6679}" type="presParOf" srcId="{CB54817C-2195-4FA8-A9A3-A3B7C466B5AA}" destId="{4EDDCCEE-E633-4EDD-860B-93946A2FAA9E}" srcOrd="1" destOrd="0" presId="urn:microsoft.com/office/officeart/2005/8/layout/hierarchy1"/>
    <dgm:cxn modelId="{9899E1AD-D9F7-4089-ACF1-F2B8A494FB35}" type="presParOf" srcId="{406932CA-D6EE-4688-B075-E7E690480F26}" destId="{294E28D7-8CE6-4515-995E-957860FB932E}" srcOrd="1" destOrd="0" presId="urn:microsoft.com/office/officeart/2005/8/layout/hierarchy1"/>
    <dgm:cxn modelId="{AEF3E347-6DB0-47E3-B898-D1B6522EC3F5}" type="presParOf" srcId="{294E28D7-8CE6-4515-995E-957860FB932E}" destId="{54ABC62D-D551-4121-BAEF-8BB73F879C1C}" srcOrd="0" destOrd="0" presId="urn:microsoft.com/office/officeart/2005/8/layout/hierarchy1"/>
    <dgm:cxn modelId="{F022A33F-27C6-4006-8504-4118921001A4}" type="presParOf" srcId="{54ABC62D-D551-4121-BAEF-8BB73F879C1C}" destId="{4F05B472-37CF-4CC0-88EC-DC1C1933119A}" srcOrd="0" destOrd="0" presId="urn:microsoft.com/office/officeart/2005/8/layout/hierarchy1"/>
    <dgm:cxn modelId="{289FC137-99A7-46CA-8B2F-14F3570222D3}" type="presParOf" srcId="{54ABC62D-D551-4121-BAEF-8BB73F879C1C}" destId="{14ABF8C3-3646-4597-995B-CC3DDB0400EE}" srcOrd="1" destOrd="0" presId="urn:microsoft.com/office/officeart/2005/8/layout/hierarchy1"/>
    <dgm:cxn modelId="{1C6BCCCC-4FB1-4E26-9F51-584B1ED8801A}" type="presParOf" srcId="{294E28D7-8CE6-4515-995E-957860FB932E}" destId="{F3C02055-64F7-426D-A8A1-92BCD84741EC}" srcOrd="1" destOrd="0" presId="urn:microsoft.com/office/officeart/2005/8/layout/hierarchy1"/>
    <dgm:cxn modelId="{9B14B60D-C1A1-45FF-BBD7-5266EE7D6005}" type="presParOf" srcId="{406932CA-D6EE-4688-B075-E7E690480F26}" destId="{4E3B5791-3F5E-4EF0-8048-5D0B5822AA40}" srcOrd="2" destOrd="0" presId="urn:microsoft.com/office/officeart/2005/8/layout/hierarchy1"/>
    <dgm:cxn modelId="{4707ECBD-0810-4012-9D93-EE10FADB699A}" type="presParOf" srcId="{4E3B5791-3F5E-4EF0-8048-5D0B5822AA40}" destId="{1214025E-AD95-4DD4-B46F-5CFE000D7CBB}" srcOrd="0" destOrd="0" presId="urn:microsoft.com/office/officeart/2005/8/layout/hierarchy1"/>
    <dgm:cxn modelId="{11CA1D1A-F08C-4C39-97C6-50B863FE4518}" type="presParOf" srcId="{1214025E-AD95-4DD4-B46F-5CFE000D7CBB}" destId="{A8C65750-3FAA-4D86-A125-859DA5A48F10}" srcOrd="0" destOrd="0" presId="urn:microsoft.com/office/officeart/2005/8/layout/hierarchy1"/>
    <dgm:cxn modelId="{C9AFCF2E-733F-4EEF-8E88-4DDE0AFA3EDC}" type="presParOf" srcId="{1214025E-AD95-4DD4-B46F-5CFE000D7CBB}" destId="{798A34BA-7D60-4173-89C8-6B2F289A9640}" srcOrd="1" destOrd="0" presId="urn:microsoft.com/office/officeart/2005/8/layout/hierarchy1"/>
    <dgm:cxn modelId="{D745DF6E-E20A-4678-A816-5D9AF72691ED}" type="presParOf" srcId="{4E3B5791-3F5E-4EF0-8048-5D0B5822AA40}" destId="{09F10D31-0CC0-44E1-AAE6-CD6A5AC487D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BCE3E6-5F7C-4AF9-821B-BE0405BC2060}" type="doc">
      <dgm:prSet loTypeId="urn:microsoft.com/office/officeart/2008/layout/LinedList" loCatId="list" qsTypeId="urn:microsoft.com/office/officeart/2005/8/quickstyle/simple2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9DFEC5EB-5585-44AB-8902-AFB3AC765269}">
      <dgm:prSet/>
      <dgm:spPr/>
      <dgm:t>
        <a:bodyPr/>
        <a:lstStyle/>
        <a:p>
          <a:r>
            <a:rPr lang="en-US"/>
            <a:t>1. Solidaritate, coeziune, egalitate de şanse şi justiţie socială</a:t>
          </a:r>
        </a:p>
      </dgm:t>
    </dgm:pt>
    <dgm:pt modelId="{22608E34-147B-4898-9F1E-D429A0776699}" type="parTrans" cxnId="{D7B8DD15-6510-4BB5-954A-7EA03D027F04}">
      <dgm:prSet/>
      <dgm:spPr/>
      <dgm:t>
        <a:bodyPr/>
        <a:lstStyle/>
        <a:p>
          <a:endParaRPr lang="en-US"/>
        </a:p>
      </dgm:t>
    </dgm:pt>
    <dgm:pt modelId="{79590887-968E-410C-9ACC-11D1515A4C2F}" type="sibTrans" cxnId="{D7B8DD15-6510-4BB5-954A-7EA03D027F04}">
      <dgm:prSet/>
      <dgm:spPr/>
      <dgm:t>
        <a:bodyPr/>
        <a:lstStyle/>
        <a:p>
          <a:endParaRPr lang="en-US"/>
        </a:p>
      </dgm:t>
    </dgm:pt>
    <dgm:pt modelId="{0BABFC90-36C3-4669-AA12-1DE9E3A1BA83}">
      <dgm:prSet/>
      <dgm:spPr/>
      <dgm:t>
        <a:bodyPr/>
        <a:lstStyle/>
        <a:p>
          <a:r>
            <a:rPr lang="en-US"/>
            <a:t>2. Democraţie, libertate şi respectarea demnităţii umane</a:t>
          </a:r>
        </a:p>
      </dgm:t>
    </dgm:pt>
    <dgm:pt modelId="{B66979B6-484D-456D-A6D4-32CAE2A67779}" type="parTrans" cxnId="{5A1CC2FD-1B7B-4F77-9DA7-7693320F1D77}">
      <dgm:prSet/>
      <dgm:spPr/>
      <dgm:t>
        <a:bodyPr/>
        <a:lstStyle/>
        <a:p>
          <a:endParaRPr lang="en-US"/>
        </a:p>
      </dgm:t>
    </dgm:pt>
    <dgm:pt modelId="{C409C13A-E6AE-4F4B-B773-81640AFF5E6F}" type="sibTrans" cxnId="{5A1CC2FD-1B7B-4F77-9DA7-7693320F1D77}">
      <dgm:prSet/>
      <dgm:spPr/>
      <dgm:t>
        <a:bodyPr/>
        <a:lstStyle/>
        <a:p>
          <a:endParaRPr lang="en-US"/>
        </a:p>
      </dgm:t>
    </dgm:pt>
    <dgm:pt modelId="{F0D6463C-2CC4-4ECE-BFE2-12C0992EC87B}">
      <dgm:prSet/>
      <dgm:spPr/>
      <dgm:t>
        <a:bodyPr/>
        <a:lstStyle/>
        <a:p>
          <a:r>
            <a:rPr lang="en-US"/>
            <a:t>3. Combaterea rasismului, intoleranţei, xenofobiei, populismului şi antisemitismului.</a:t>
          </a:r>
        </a:p>
      </dgm:t>
    </dgm:pt>
    <dgm:pt modelId="{2FBD1A8B-84A7-4E7F-93EA-C5EF9739AF24}" type="parTrans" cxnId="{789CBE16-64E5-40B3-A23D-ECDFFE39E824}">
      <dgm:prSet/>
      <dgm:spPr/>
      <dgm:t>
        <a:bodyPr/>
        <a:lstStyle/>
        <a:p>
          <a:endParaRPr lang="en-US"/>
        </a:p>
      </dgm:t>
    </dgm:pt>
    <dgm:pt modelId="{2943588A-5B1E-4663-99EC-9D6AC03DAEFE}" type="sibTrans" cxnId="{789CBE16-64E5-40B3-A23D-ECDFFE39E824}">
      <dgm:prSet/>
      <dgm:spPr/>
      <dgm:t>
        <a:bodyPr/>
        <a:lstStyle/>
        <a:p>
          <a:endParaRPr lang="en-US"/>
        </a:p>
      </dgm:t>
    </dgm:pt>
    <dgm:pt modelId="{5E26BDE0-5AE3-4133-98B5-2056E017B117}" type="pres">
      <dgm:prSet presAssocID="{7ABCE3E6-5F7C-4AF9-821B-BE0405BC2060}" presName="vert0" presStyleCnt="0">
        <dgm:presLayoutVars>
          <dgm:dir/>
          <dgm:animOne val="branch"/>
          <dgm:animLvl val="lvl"/>
        </dgm:presLayoutVars>
      </dgm:prSet>
      <dgm:spPr/>
    </dgm:pt>
    <dgm:pt modelId="{918A524D-8867-4A99-B4D9-1B62D8E415CE}" type="pres">
      <dgm:prSet presAssocID="{9DFEC5EB-5585-44AB-8902-AFB3AC765269}" presName="thickLine" presStyleLbl="alignNode1" presStyleIdx="0" presStyleCnt="3"/>
      <dgm:spPr/>
    </dgm:pt>
    <dgm:pt modelId="{1E5C8AAD-1E2B-4393-8042-C46A23AADDC2}" type="pres">
      <dgm:prSet presAssocID="{9DFEC5EB-5585-44AB-8902-AFB3AC765269}" presName="horz1" presStyleCnt="0"/>
      <dgm:spPr/>
    </dgm:pt>
    <dgm:pt modelId="{4F4738AF-C8E8-4FB9-AD1B-CA5688E323A3}" type="pres">
      <dgm:prSet presAssocID="{9DFEC5EB-5585-44AB-8902-AFB3AC765269}" presName="tx1" presStyleLbl="revTx" presStyleIdx="0" presStyleCnt="3"/>
      <dgm:spPr/>
    </dgm:pt>
    <dgm:pt modelId="{3F422700-495B-46BB-A4FD-639CB2BCA00B}" type="pres">
      <dgm:prSet presAssocID="{9DFEC5EB-5585-44AB-8902-AFB3AC765269}" presName="vert1" presStyleCnt="0"/>
      <dgm:spPr/>
    </dgm:pt>
    <dgm:pt modelId="{9E9D2F96-1FF0-4DF7-B74A-8374CBBEC93E}" type="pres">
      <dgm:prSet presAssocID="{0BABFC90-36C3-4669-AA12-1DE9E3A1BA83}" presName="thickLine" presStyleLbl="alignNode1" presStyleIdx="1" presStyleCnt="3"/>
      <dgm:spPr/>
    </dgm:pt>
    <dgm:pt modelId="{14A4CA4E-CA87-49FC-8E50-3E00F7F4EE00}" type="pres">
      <dgm:prSet presAssocID="{0BABFC90-36C3-4669-AA12-1DE9E3A1BA83}" presName="horz1" presStyleCnt="0"/>
      <dgm:spPr/>
    </dgm:pt>
    <dgm:pt modelId="{82DDBB53-D423-485E-9A90-046639B0C1C8}" type="pres">
      <dgm:prSet presAssocID="{0BABFC90-36C3-4669-AA12-1DE9E3A1BA83}" presName="tx1" presStyleLbl="revTx" presStyleIdx="1" presStyleCnt="3"/>
      <dgm:spPr/>
    </dgm:pt>
    <dgm:pt modelId="{56B82BDD-74A4-41ED-9707-E6E6C5518872}" type="pres">
      <dgm:prSet presAssocID="{0BABFC90-36C3-4669-AA12-1DE9E3A1BA83}" presName="vert1" presStyleCnt="0"/>
      <dgm:spPr/>
    </dgm:pt>
    <dgm:pt modelId="{3395D2B7-C331-49AA-9D74-896CB2006CF1}" type="pres">
      <dgm:prSet presAssocID="{F0D6463C-2CC4-4ECE-BFE2-12C0992EC87B}" presName="thickLine" presStyleLbl="alignNode1" presStyleIdx="2" presStyleCnt="3"/>
      <dgm:spPr/>
    </dgm:pt>
    <dgm:pt modelId="{FFD47360-DE64-4BAE-8E9C-2AB05D2CFE5A}" type="pres">
      <dgm:prSet presAssocID="{F0D6463C-2CC4-4ECE-BFE2-12C0992EC87B}" presName="horz1" presStyleCnt="0"/>
      <dgm:spPr/>
    </dgm:pt>
    <dgm:pt modelId="{E3A91659-7A69-4722-88DA-DFE32DA6A7D1}" type="pres">
      <dgm:prSet presAssocID="{F0D6463C-2CC4-4ECE-BFE2-12C0992EC87B}" presName="tx1" presStyleLbl="revTx" presStyleIdx="2" presStyleCnt="3"/>
      <dgm:spPr/>
    </dgm:pt>
    <dgm:pt modelId="{E35FFFD3-42A0-470F-9DEB-5752A8DA95EA}" type="pres">
      <dgm:prSet presAssocID="{F0D6463C-2CC4-4ECE-BFE2-12C0992EC87B}" presName="vert1" presStyleCnt="0"/>
      <dgm:spPr/>
    </dgm:pt>
  </dgm:ptLst>
  <dgm:cxnLst>
    <dgm:cxn modelId="{B07A8B09-9C73-463B-AAEF-5AE2E88B1BAD}" type="presOf" srcId="{9DFEC5EB-5585-44AB-8902-AFB3AC765269}" destId="{4F4738AF-C8E8-4FB9-AD1B-CA5688E323A3}" srcOrd="0" destOrd="0" presId="urn:microsoft.com/office/officeart/2008/layout/LinedList"/>
    <dgm:cxn modelId="{D7B8DD15-6510-4BB5-954A-7EA03D027F04}" srcId="{7ABCE3E6-5F7C-4AF9-821B-BE0405BC2060}" destId="{9DFEC5EB-5585-44AB-8902-AFB3AC765269}" srcOrd="0" destOrd="0" parTransId="{22608E34-147B-4898-9F1E-D429A0776699}" sibTransId="{79590887-968E-410C-9ACC-11D1515A4C2F}"/>
    <dgm:cxn modelId="{789CBE16-64E5-40B3-A23D-ECDFFE39E824}" srcId="{7ABCE3E6-5F7C-4AF9-821B-BE0405BC2060}" destId="{F0D6463C-2CC4-4ECE-BFE2-12C0992EC87B}" srcOrd="2" destOrd="0" parTransId="{2FBD1A8B-84A7-4E7F-93EA-C5EF9739AF24}" sibTransId="{2943588A-5B1E-4663-99EC-9D6AC03DAEFE}"/>
    <dgm:cxn modelId="{06162380-7A0D-4007-9035-688C39AEA028}" type="presOf" srcId="{F0D6463C-2CC4-4ECE-BFE2-12C0992EC87B}" destId="{E3A91659-7A69-4722-88DA-DFE32DA6A7D1}" srcOrd="0" destOrd="0" presId="urn:microsoft.com/office/officeart/2008/layout/LinedList"/>
    <dgm:cxn modelId="{5C5DECA4-8F08-4FC3-BC46-962A73006904}" type="presOf" srcId="{7ABCE3E6-5F7C-4AF9-821B-BE0405BC2060}" destId="{5E26BDE0-5AE3-4133-98B5-2056E017B117}" srcOrd="0" destOrd="0" presId="urn:microsoft.com/office/officeart/2008/layout/LinedList"/>
    <dgm:cxn modelId="{CC341DC1-AC36-406A-9C43-3AD61A53C29B}" type="presOf" srcId="{0BABFC90-36C3-4669-AA12-1DE9E3A1BA83}" destId="{82DDBB53-D423-485E-9A90-046639B0C1C8}" srcOrd="0" destOrd="0" presId="urn:microsoft.com/office/officeart/2008/layout/LinedList"/>
    <dgm:cxn modelId="{5A1CC2FD-1B7B-4F77-9DA7-7693320F1D77}" srcId="{7ABCE3E6-5F7C-4AF9-821B-BE0405BC2060}" destId="{0BABFC90-36C3-4669-AA12-1DE9E3A1BA83}" srcOrd="1" destOrd="0" parTransId="{B66979B6-484D-456D-A6D4-32CAE2A67779}" sibTransId="{C409C13A-E6AE-4F4B-B773-81640AFF5E6F}"/>
    <dgm:cxn modelId="{98AA9EE8-E7BC-45BA-89B5-30F78591D19B}" type="presParOf" srcId="{5E26BDE0-5AE3-4133-98B5-2056E017B117}" destId="{918A524D-8867-4A99-B4D9-1B62D8E415CE}" srcOrd="0" destOrd="0" presId="urn:microsoft.com/office/officeart/2008/layout/LinedList"/>
    <dgm:cxn modelId="{274EA986-F038-4E36-A855-E97380493710}" type="presParOf" srcId="{5E26BDE0-5AE3-4133-98B5-2056E017B117}" destId="{1E5C8AAD-1E2B-4393-8042-C46A23AADDC2}" srcOrd="1" destOrd="0" presId="urn:microsoft.com/office/officeart/2008/layout/LinedList"/>
    <dgm:cxn modelId="{C7891515-F8E5-4A5F-82D4-215989C26EBB}" type="presParOf" srcId="{1E5C8AAD-1E2B-4393-8042-C46A23AADDC2}" destId="{4F4738AF-C8E8-4FB9-AD1B-CA5688E323A3}" srcOrd="0" destOrd="0" presId="urn:microsoft.com/office/officeart/2008/layout/LinedList"/>
    <dgm:cxn modelId="{1EC011CD-6BA1-4997-99B3-71CA17F8D1B5}" type="presParOf" srcId="{1E5C8AAD-1E2B-4393-8042-C46A23AADDC2}" destId="{3F422700-495B-46BB-A4FD-639CB2BCA00B}" srcOrd="1" destOrd="0" presId="urn:microsoft.com/office/officeart/2008/layout/LinedList"/>
    <dgm:cxn modelId="{95470AD4-C0DD-4B11-B5E9-A9F1D9214F60}" type="presParOf" srcId="{5E26BDE0-5AE3-4133-98B5-2056E017B117}" destId="{9E9D2F96-1FF0-4DF7-B74A-8374CBBEC93E}" srcOrd="2" destOrd="0" presId="urn:microsoft.com/office/officeart/2008/layout/LinedList"/>
    <dgm:cxn modelId="{B04E556A-9E11-4EA0-AEFD-113AFD583F4C}" type="presParOf" srcId="{5E26BDE0-5AE3-4133-98B5-2056E017B117}" destId="{14A4CA4E-CA87-49FC-8E50-3E00F7F4EE00}" srcOrd="3" destOrd="0" presId="urn:microsoft.com/office/officeart/2008/layout/LinedList"/>
    <dgm:cxn modelId="{39D2D004-73A4-49FE-8604-8C6DA7B202AF}" type="presParOf" srcId="{14A4CA4E-CA87-49FC-8E50-3E00F7F4EE00}" destId="{82DDBB53-D423-485E-9A90-046639B0C1C8}" srcOrd="0" destOrd="0" presId="urn:microsoft.com/office/officeart/2008/layout/LinedList"/>
    <dgm:cxn modelId="{005479DB-F2F5-4563-AF6B-FBFCBF3BD916}" type="presParOf" srcId="{14A4CA4E-CA87-49FC-8E50-3E00F7F4EE00}" destId="{56B82BDD-74A4-41ED-9707-E6E6C5518872}" srcOrd="1" destOrd="0" presId="urn:microsoft.com/office/officeart/2008/layout/LinedList"/>
    <dgm:cxn modelId="{CAFAEF7A-EBF0-46DE-B3CF-386DB7658D9D}" type="presParOf" srcId="{5E26BDE0-5AE3-4133-98B5-2056E017B117}" destId="{3395D2B7-C331-49AA-9D74-896CB2006CF1}" srcOrd="4" destOrd="0" presId="urn:microsoft.com/office/officeart/2008/layout/LinedList"/>
    <dgm:cxn modelId="{E319AFBC-E4B0-4F9B-A9A4-8D74CA159CCF}" type="presParOf" srcId="{5E26BDE0-5AE3-4133-98B5-2056E017B117}" destId="{FFD47360-DE64-4BAE-8E9C-2AB05D2CFE5A}" srcOrd="5" destOrd="0" presId="urn:microsoft.com/office/officeart/2008/layout/LinedList"/>
    <dgm:cxn modelId="{A75A6EE5-3A33-4E54-BA1E-71A608F770D3}" type="presParOf" srcId="{FFD47360-DE64-4BAE-8E9C-2AB05D2CFE5A}" destId="{E3A91659-7A69-4722-88DA-DFE32DA6A7D1}" srcOrd="0" destOrd="0" presId="urn:microsoft.com/office/officeart/2008/layout/LinedList"/>
    <dgm:cxn modelId="{D0DE0DBF-E946-43E0-A2B9-24EBB5A205BD}" type="presParOf" srcId="{FFD47360-DE64-4BAE-8E9C-2AB05D2CFE5A}" destId="{E35FFFD3-42A0-470F-9DEB-5752A8DA95E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C265B8-A337-4975-AA8B-D7B5E33D93E2}" type="doc">
      <dgm:prSet loTypeId="urn:microsoft.com/office/officeart/2008/layout/Lined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CEBA2D-24A3-434A-9661-07174564532C}">
      <dgm:prSet/>
      <dgm:spPr/>
      <dgm:t>
        <a:bodyPr/>
        <a:lstStyle/>
        <a:p>
          <a:pPr algn="ctr"/>
          <a:r>
            <a:rPr lang="it-IT" dirty="0"/>
            <a:t>1. IEŞIREA MARII BRITANII DIN UNIUNEA EUROPEANĂ</a:t>
          </a:r>
          <a:endParaRPr lang="en-US" dirty="0"/>
        </a:p>
      </dgm:t>
    </dgm:pt>
    <dgm:pt modelId="{BE8512B9-0EE7-4757-95C5-7D4149F599EC}" type="parTrans" cxnId="{EFA8961E-500C-42E0-845C-763770B2BA89}">
      <dgm:prSet/>
      <dgm:spPr/>
      <dgm:t>
        <a:bodyPr/>
        <a:lstStyle/>
        <a:p>
          <a:endParaRPr lang="en-US"/>
        </a:p>
      </dgm:t>
    </dgm:pt>
    <dgm:pt modelId="{72790EB4-D215-47AE-9F16-7E6217AAF849}" type="sibTrans" cxnId="{EFA8961E-500C-42E0-845C-763770B2BA89}">
      <dgm:prSet/>
      <dgm:spPr/>
      <dgm:t>
        <a:bodyPr/>
        <a:lstStyle/>
        <a:p>
          <a:endParaRPr lang="en-US"/>
        </a:p>
      </dgm:t>
    </dgm:pt>
    <dgm:pt modelId="{962909F1-0394-41E2-AAE6-7E973A5173DB}">
      <dgm:prSet/>
      <dgm:spPr/>
      <dgm:t>
        <a:bodyPr/>
        <a:lstStyle/>
        <a:p>
          <a:pPr algn="ctr"/>
          <a:r>
            <a:rPr lang="en-US" dirty="0"/>
            <a:t>2. CADRUL FINANCIAR MULTIANUAL </a:t>
          </a:r>
          <a:endParaRPr lang="ro-RO" dirty="0"/>
        </a:p>
        <a:p>
          <a:pPr algn="ctr"/>
          <a:r>
            <a:rPr lang="en-US" dirty="0"/>
            <a:t>2021 -2027</a:t>
          </a:r>
        </a:p>
      </dgm:t>
    </dgm:pt>
    <dgm:pt modelId="{8D1996FD-7ABC-4C3F-AB45-770EE9864B10}" type="parTrans" cxnId="{62FAE61B-5F52-411D-8CD1-C60361B3AA78}">
      <dgm:prSet/>
      <dgm:spPr/>
      <dgm:t>
        <a:bodyPr/>
        <a:lstStyle/>
        <a:p>
          <a:endParaRPr lang="en-US"/>
        </a:p>
      </dgm:t>
    </dgm:pt>
    <dgm:pt modelId="{A9FC322E-7D3A-4764-8FC1-3326203D24D7}" type="sibTrans" cxnId="{62FAE61B-5F52-411D-8CD1-C60361B3AA78}">
      <dgm:prSet/>
      <dgm:spPr/>
      <dgm:t>
        <a:bodyPr/>
        <a:lstStyle/>
        <a:p>
          <a:endParaRPr lang="en-US"/>
        </a:p>
      </dgm:t>
    </dgm:pt>
    <dgm:pt modelId="{5D0C32BF-616B-4ECF-B322-5C21BA3A3F61}">
      <dgm:prSet/>
      <dgm:spPr/>
      <dgm:t>
        <a:bodyPr/>
        <a:lstStyle/>
        <a:p>
          <a:pPr algn="ctr"/>
          <a:r>
            <a:rPr lang="en-US" dirty="0"/>
            <a:t>3. VIITORUL UNIUNII EUROPENE</a:t>
          </a:r>
        </a:p>
      </dgm:t>
    </dgm:pt>
    <dgm:pt modelId="{76D32B4D-7584-4FFD-B2F2-592C15381C6D}" type="parTrans" cxnId="{12FA4BA2-C92D-4A70-A385-A9DE483258EF}">
      <dgm:prSet/>
      <dgm:spPr/>
      <dgm:t>
        <a:bodyPr/>
        <a:lstStyle/>
        <a:p>
          <a:endParaRPr lang="en-US"/>
        </a:p>
      </dgm:t>
    </dgm:pt>
    <dgm:pt modelId="{20D889AE-432E-4131-90B8-2FA0D5C1A689}" type="sibTrans" cxnId="{12FA4BA2-C92D-4A70-A385-A9DE483258EF}">
      <dgm:prSet/>
      <dgm:spPr/>
      <dgm:t>
        <a:bodyPr/>
        <a:lstStyle/>
        <a:p>
          <a:endParaRPr lang="en-US"/>
        </a:p>
      </dgm:t>
    </dgm:pt>
    <dgm:pt modelId="{40A7EB6A-75E1-4912-8275-35DB37FC9153}">
      <dgm:prSet/>
      <dgm:spPr/>
      <dgm:t>
        <a:bodyPr/>
        <a:lstStyle/>
        <a:p>
          <a:endParaRPr lang="en-US" dirty="0"/>
        </a:p>
      </dgm:t>
    </dgm:pt>
    <dgm:pt modelId="{03858F0C-A725-4155-AA80-5D9E412D615E}" type="parTrans" cxnId="{7CD9DDF2-6B51-4C05-8D78-5ABC15FC0198}">
      <dgm:prSet/>
      <dgm:spPr/>
      <dgm:t>
        <a:bodyPr/>
        <a:lstStyle/>
        <a:p>
          <a:endParaRPr lang="en-US"/>
        </a:p>
      </dgm:t>
    </dgm:pt>
    <dgm:pt modelId="{2C2EF6D6-802E-4C2A-87E2-B92E527C728E}" type="sibTrans" cxnId="{7CD9DDF2-6B51-4C05-8D78-5ABC15FC0198}">
      <dgm:prSet/>
      <dgm:spPr/>
      <dgm:t>
        <a:bodyPr/>
        <a:lstStyle/>
        <a:p>
          <a:endParaRPr lang="en-US"/>
        </a:p>
      </dgm:t>
    </dgm:pt>
    <dgm:pt modelId="{1699B396-56E7-41FC-BA7C-9A118D49C7BB}">
      <dgm:prSet/>
      <dgm:spPr/>
      <dgm:t>
        <a:bodyPr/>
        <a:lstStyle/>
        <a:p>
          <a:pPr algn="ctr"/>
          <a:r>
            <a:rPr lang="en-US" dirty="0"/>
            <a:t>4. ANGAJAMENTUL UE PENTRU STATELE DIN </a:t>
          </a:r>
          <a:r>
            <a:rPr lang="ro-RO" dirty="0"/>
            <a:t> </a:t>
          </a:r>
          <a:r>
            <a:rPr lang="en-US" dirty="0"/>
            <a:t>VECINĂTATEA ESTICĂ</a:t>
          </a:r>
          <a:endParaRPr lang="ro-RO" dirty="0"/>
        </a:p>
        <a:p>
          <a:pPr algn="ctr"/>
          <a:r>
            <a:rPr lang="fr-FR" dirty="0"/>
            <a:t>CARE AU SEMNAT ACORDURILE DE ASOCIERE</a:t>
          </a:r>
          <a:endParaRPr lang="en-US" dirty="0"/>
        </a:p>
      </dgm:t>
    </dgm:pt>
    <dgm:pt modelId="{788A8E7B-53DE-4F27-A3F7-90B0AA6E58B7}" type="sibTrans" cxnId="{ECC0DA63-BC49-4345-A445-195965D8C439}">
      <dgm:prSet/>
      <dgm:spPr/>
      <dgm:t>
        <a:bodyPr/>
        <a:lstStyle/>
        <a:p>
          <a:endParaRPr lang="en-US"/>
        </a:p>
      </dgm:t>
    </dgm:pt>
    <dgm:pt modelId="{2BBCD302-9B60-43D0-8C01-F5DD09D4EB5B}" type="parTrans" cxnId="{ECC0DA63-BC49-4345-A445-195965D8C439}">
      <dgm:prSet/>
      <dgm:spPr/>
      <dgm:t>
        <a:bodyPr/>
        <a:lstStyle/>
        <a:p>
          <a:endParaRPr lang="en-US"/>
        </a:p>
      </dgm:t>
    </dgm:pt>
    <dgm:pt modelId="{BFB73310-9961-4BEF-822E-68EA8F377066}" type="pres">
      <dgm:prSet presAssocID="{97C265B8-A337-4975-AA8B-D7B5E33D93E2}" presName="vert0" presStyleCnt="0">
        <dgm:presLayoutVars>
          <dgm:dir/>
          <dgm:animOne val="branch"/>
          <dgm:animLvl val="lvl"/>
        </dgm:presLayoutVars>
      </dgm:prSet>
      <dgm:spPr/>
    </dgm:pt>
    <dgm:pt modelId="{AB0DEEB7-9423-4868-B333-1DEB93BE68DC}" type="pres">
      <dgm:prSet presAssocID="{F9CEBA2D-24A3-434A-9661-07174564532C}" presName="thickLine" presStyleLbl="alignNode1" presStyleIdx="0" presStyleCnt="5"/>
      <dgm:spPr/>
    </dgm:pt>
    <dgm:pt modelId="{3BC5A6DF-2315-4E85-9646-4DFE1C882326}" type="pres">
      <dgm:prSet presAssocID="{F9CEBA2D-24A3-434A-9661-07174564532C}" presName="horz1" presStyleCnt="0"/>
      <dgm:spPr/>
    </dgm:pt>
    <dgm:pt modelId="{A4F06132-A327-4084-A350-F2CE38111A94}" type="pres">
      <dgm:prSet presAssocID="{F9CEBA2D-24A3-434A-9661-07174564532C}" presName="tx1" presStyleLbl="revTx" presStyleIdx="0" presStyleCnt="5"/>
      <dgm:spPr/>
    </dgm:pt>
    <dgm:pt modelId="{A77992B9-CB4B-4EE0-896D-39DD9B8D5499}" type="pres">
      <dgm:prSet presAssocID="{F9CEBA2D-24A3-434A-9661-07174564532C}" presName="vert1" presStyleCnt="0"/>
      <dgm:spPr/>
    </dgm:pt>
    <dgm:pt modelId="{69B43C4B-2482-4823-BE1B-4FDC85A67FCE}" type="pres">
      <dgm:prSet presAssocID="{962909F1-0394-41E2-AAE6-7E973A5173DB}" presName="thickLine" presStyleLbl="alignNode1" presStyleIdx="1" presStyleCnt="5"/>
      <dgm:spPr/>
    </dgm:pt>
    <dgm:pt modelId="{83A0CC98-F334-4F59-8C1B-923DAA2B2CF8}" type="pres">
      <dgm:prSet presAssocID="{962909F1-0394-41E2-AAE6-7E973A5173DB}" presName="horz1" presStyleCnt="0"/>
      <dgm:spPr/>
    </dgm:pt>
    <dgm:pt modelId="{839EBFD2-4A24-4C65-98D1-712EEFFD104F}" type="pres">
      <dgm:prSet presAssocID="{962909F1-0394-41E2-AAE6-7E973A5173DB}" presName="tx1" presStyleLbl="revTx" presStyleIdx="1" presStyleCnt="5"/>
      <dgm:spPr/>
    </dgm:pt>
    <dgm:pt modelId="{2E35956B-CF06-419F-9695-85FFE973FE36}" type="pres">
      <dgm:prSet presAssocID="{962909F1-0394-41E2-AAE6-7E973A5173DB}" presName="vert1" presStyleCnt="0"/>
      <dgm:spPr/>
    </dgm:pt>
    <dgm:pt modelId="{5664C1E1-FC20-47EA-9259-31BCAE41F03B}" type="pres">
      <dgm:prSet presAssocID="{5D0C32BF-616B-4ECF-B322-5C21BA3A3F61}" presName="thickLine" presStyleLbl="alignNode1" presStyleIdx="2" presStyleCnt="5"/>
      <dgm:spPr/>
    </dgm:pt>
    <dgm:pt modelId="{29B35A12-DCD8-4A08-BD26-2C29487214D8}" type="pres">
      <dgm:prSet presAssocID="{5D0C32BF-616B-4ECF-B322-5C21BA3A3F61}" presName="horz1" presStyleCnt="0"/>
      <dgm:spPr/>
    </dgm:pt>
    <dgm:pt modelId="{2FAF0917-2C07-4C96-8AC8-46D497135331}" type="pres">
      <dgm:prSet presAssocID="{5D0C32BF-616B-4ECF-B322-5C21BA3A3F61}" presName="tx1" presStyleLbl="revTx" presStyleIdx="2" presStyleCnt="5"/>
      <dgm:spPr/>
    </dgm:pt>
    <dgm:pt modelId="{1C192D08-0DD7-43A3-AED6-59C0B77B9D2C}" type="pres">
      <dgm:prSet presAssocID="{5D0C32BF-616B-4ECF-B322-5C21BA3A3F61}" presName="vert1" presStyleCnt="0"/>
      <dgm:spPr/>
    </dgm:pt>
    <dgm:pt modelId="{6C6F7C28-AB1F-4B91-8958-75D83DEDBCF3}" type="pres">
      <dgm:prSet presAssocID="{1699B396-56E7-41FC-BA7C-9A118D49C7BB}" presName="thickLine" presStyleLbl="alignNode1" presStyleIdx="3" presStyleCnt="5"/>
      <dgm:spPr/>
    </dgm:pt>
    <dgm:pt modelId="{62E02E5B-2FB5-444C-B431-1186961F3E75}" type="pres">
      <dgm:prSet presAssocID="{1699B396-56E7-41FC-BA7C-9A118D49C7BB}" presName="horz1" presStyleCnt="0"/>
      <dgm:spPr/>
    </dgm:pt>
    <dgm:pt modelId="{6E4BCFC2-AE81-421F-9B9E-18EF3CAB98E2}" type="pres">
      <dgm:prSet presAssocID="{1699B396-56E7-41FC-BA7C-9A118D49C7BB}" presName="tx1" presStyleLbl="revTx" presStyleIdx="3" presStyleCnt="5" custScaleY="112650"/>
      <dgm:spPr/>
    </dgm:pt>
    <dgm:pt modelId="{24F7D97D-CD2F-49D7-B29B-F2A46EDDE0B8}" type="pres">
      <dgm:prSet presAssocID="{1699B396-56E7-41FC-BA7C-9A118D49C7BB}" presName="vert1" presStyleCnt="0"/>
      <dgm:spPr/>
    </dgm:pt>
    <dgm:pt modelId="{6D8DC18D-676E-491A-B2F8-2BC2FDB00656}" type="pres">
      <dgm:prSet presAssocID="{40A7EB6A-75E1-4912-8275-35DB37FC9153}" presName="thickLine" presStyleLbl="alignNode1" presStyleIdx="4" presStyleCnt="5"/>
      <dgm:spPr/>
    </dgm:pt>
    <dgm:pt modelId="{287E2908-4D8A-4A23-A35F-B8E8F6C422CD}" type="pres">
      <dgm:prSet presAssocID="{40A7EB6A-75E1-4912-8275-35DB37FC9153}" presName="horz1" presStyleCnt="0"/>
      <dgm:spPr/>
    </dgm:pt>
    <dgm:pt modelId="{D0D91C05-D84F-4988-8E72-8792FF8127BA}" type="pres">
      <dgm:prSet presAssocID="{40A7EB6A-75E1-4912-8275-35DB37FC9153}" presName="tx1" presStyleLbl="revTx" presStyleIdx="4" presStyleCnt="5"/>
      <dgm:spPr/>
    </dgm:pt>
    <dgm:pt modelId="{5D24C0CD-38A2-41F8-9BE2-08BC789420A5}" type="pres">
      <dgm:prSet presAssocID="{40A7EB6A-75E1-4912-8275-35DB37FC9153}" presName="vert1" presStyleCnt="0"/>
      <dgm:spPr/>
    </dgm:pt>
  </dgm:ptLst>
  <dgm:cxnLst>
    <dgm:cxn modelId="{62FAE61B-5F52-411D-8CD1-C60361B3AA78}" srcId="{97C265B8-A337-4975-AA8B-D7B5E33D93E2}" destId="{962909F1-0394-41E2-AAE6-7E973A5173DB}" srcOrd="1" destOrd="0" parTransId="{8D1996FD-7ABC-4C3F-AB45-770EE9864B10}" sibTransId="{A9FC322E-7D3A-4764-8FC1-3326203D24D7}"/>
    <dgm:cxn modelId="{EFA8961E-500C-42E0-845C-763770B2BA89}" srcId="{97C265B8-A337-4975-AA8B-D7B5E33D93E2}" destId="{F9CEBA2D-24A3-434A-9661-07174564532C}" srcOrd="0" destOrd="0" parTransId="{BE8512B9-0EE7-4757-95C5-7D4149F599EC}" sibTransId="{72790EB4-D215-47AE-9F16-7E6217AAF849}"/>
    <dgm:cxn modelId="{EBBA0A37-E7A0-4982-830D-4C760288D276}" type="presOf" srcId="{40A7EB6A-75E1-4912-8275-35DB37FC9153}" destId="{D0D91C05-D84F-4988-8E72-8792FF8127BA}" srcOrd="0" destOrd="0" presId="urn:microsoft.com/office/officeart/2008/layout/LinedList"/>
    <dgm:cxn modelId="{A5468363-DC8A-4196-BA3B-DA0E9F10ADAC}" type="presOf" srcId="{1699B396-56E7-41FC-BA7C-9A118D49C7BB}" destId="{6E4BCFC2-AE81-421F-9B9E-18EF3CAB98E2}" srcOrd="0" destOrd="0" presId="urn:microsoft.com/office/officeart/2008/layout/LinedList"/>
    <dgm:cxn modelId="{ECC0DA63-BC49-4345-A445-195965D8C439}" srcId="{97C265B8-A337-4975-AA8B-D7B5E33D93E2}" destId="{1699B396-56E7-41FC-BA7C-9A118D49C7BB}" srcOrd="3" destOrd="0" parTransId="{2BBCD302-9B60-43D0-8C01-F5DD09D4EB5B}" sibTransId="{788A8E7B-53DE-4F27-A3F7-90B0AA6E58B7}"/>
    <dgm:cxn modelId="{12FA4BA2-C92D-4A70-A385-A9DE483258EF}" srcId="{97C265B8-A337-4975-AA8B-D7B5E33D93E2}" destId="{5D0C32BF-616B-4ECF-B322-5C21BA3A3F61}" srcOrd="2" destOrd="0" parTransId="{76D32B4D-7584-4FFD-B2F2-592C15381C6D}" sibTransId="{20D889AE-432E-4131-90B8-2FA0D5C1A689}"/>
    <dgm:cxn modelId="{E67931A6-3F14-4B97-9FCB-7523FB4C3337}" type="presOf" srcId="{962909F1-0394-41E2-AAE6-7E973A5173DB}" destId="{839EBFD2-4A24-4C65-98D1-712EEFFD104F}" srcOrd="0" destOrd="0" presId="urn:microsoft.com/office/officeart/2008/layout/LinedList"/>
    <dgm:cxn modelId="{35C581D3-A104-4EB7-88E0-0E9C54774A2E}" type="presOf" srcId="{97C265B8-A337-4975-AA8B-D7B5E33D93E2}" destId="{BFB73310-9961-4BEF-822E-68EA8F377066}" srcOrd="0" destOrd="0" presId="urn:microsoft.com/office/officeart/2008/layout/LinedList"/>
    <dgm:cxn modelId="{7CD9DDF2-6B51-4C05-8D78-5ABC15FC0198}" srcId="{97C265B8-A337-4975-AA8B-D7B5E33D93E2}" destId="{40A7EB6A-75E1-4912-8275-35DB37FC9153}" srcOrd="4" destOrd="0" parTransId="{03858F0C-A725-4155-AA80-5D9E412D615E}" sibTransId="{2C2EF6D6-802E-4C2A-87E2-B92E527C728E}"/>
    <dgm:cxn modelId="{5E3919FD-8061-4285-A600-2ADAB0D93B43}" type="presOf" srcId="{F9CEBA2D-24A3-434A-9661-07174564532C}" destId="{A4F06132-A327-4084-A350-F2CE38111A94}" srcOrd="0" destOrd="0" presId="urn:microsoft.com/office/officeart/2008/layout/LinedList"/>
    <dgm:cxn modelId="{614123FE-18E5-428C-B611-0DFBC3064C7A}" type="presOf" srcId="{5D0C32BF-616B-4ECF-B322-5C21BA3A3F61}" destId="{2FAF0917-2C07-4C96-8AC8-46D497135331}" srcOrd="0" destOrd="0" presId="urn:microsoft.com/office/officeart/2008/layout/LinedList"/>
    <dgm:cxn modelId="{DF001415-D327-4FE8-AE80-E2CE7A40AA76}" type="presParOf" srcId="{BFB73310-9961-4BEF-822E-68EA8F377066}" destId="{AB0DEEB7-9423-4868-B333-1DEB93BE68DC}" srcOrd="0" destOrd="0" presId="urn:microsoft.com/office/officeart/2008/layout/LinedList"/>
    <dgm:cxn modelId="{B66CC4D1-13B6-4E50-9C92-A5ABDE95AE2E}" type="presParOf" srcId="{BFB73310-9961-4BEF-822E-68EA8F377066}" destId="{3BC5A6DF-2315-4E85-9646-4DFE1C882326}" srcOrd="1" destOrd="0" presId="urn:microsoft.com/office/officeart/2008/layout/LinedList"/>
    <dgm:cxn modelId="{2A9BB897-4223-4D1A-A6C6-8710291A0813}" type="presParOf" srcId="{3BC5A6DF-2315-4E85-9646-4DFE1C882326}" destId="{A4F06132-A327-4084-A350-F2CE38111A94}" srcOrd="0" destOrd="0" presId="urn:microsoft.com/office/officeart/2008/layout/LinedList"/>
    <dgm:cxn modelId="{444AC343-91DB-412B-BCEB-6DF74E5D2AD6}" type="presParOf" srcId="{3BC5A6DF-2315-4E85-9646-4DFE1C882326}" destId="{A77992B9-CB4B-4EE0-896D-39DD9B8D5499}" srcOrd="1" destOrd="0" presId="urn:microsoft.com/office/officeart/2008/layout/LinedList"/>
    <dgm:cxn modelId="{DFCC057F-35F7-4A08-BD47-8B5BBA10B94A}" type="presParOf" srcId="{BFB73310-9961-4BEF-822E-68EA8F377066}" destId="{69B43C4B-2482-4823-BE1B-4FDC85A67FCE}" srcOrd="2" destOrd="0" presId="urn:microsoft.com/office/officeart/2008/layout/LinedList"/>
    <dgm:cxn modelId="{8F38B228-3609-44B0-B16F-CA88D034B3B0}" type="presParOf" srcId="{BFB73310-9961-4BEF-822E-68EA8F377066}" destId="{83A0CC98-F334-4F59-8C1B-923DAA2B2CF8}" srcOrd="3" destOrd="0" presId="urn:microsoft.com/office/officeart/2008/layout/LinedList"/>
    <dgm:cxn modelId="{5B3CE668-A364-47D2-A725-FB19A23D64ED}" type="presParOf" srcId="{83A0CC98-F334-4F59-8C1B-923DAA2B2CF8}" destId="{839EBFD2-4A24-4C65-98D1-712EEFFD104F}" srcOrd="0" destOrd="0" presId="urn:microsoft.com/office/officeart/2008/layout/LinedList"/>
    <dgm:cxn modelId="{BDEAB092-7014-4E33-8F3A-A2842AD33061}" type="presParOf" srcId="{83A0CC98-F334-4F59-8C1B-923DAA2B2CF8}" destId="{2E35956B-CF06-419F-9695-85FFE973FE36}" srcOrd="1" destOrd="0" presId="urn:microsoft.com/office/officeart/2008/layout/LinedList"/>
    <dgm:cxn modelId="{8E0B2010-D16E-4409-8B81-F6C52998309F}" type="presParOf" srcId="{BFB73310-9961-4BEF-822E-68EA8F377066}" destId="{5664C1E1-FC20-47EA-9259-31BCAE41F03B}" srcOrd="4" destOrd="0" presId="urn:microsoft.com/office/officeart/2008/layout/LinedList"/>
    <dgm:cxn modelId="{2AAFC930-165A-46C7-923B-55EFA5E23816}" type="presParOf" srcId="{BFB73310-9961-4BEF-822E-68EA8F377066}" destId="{29B35A12-DCD8-4A08-BD26-2C29487214D8}" srcOrd="5" destOrd="0" presId="urn:microsoft.com/office/officeart/2008/layout/LinedList"/>
    <dgm:cxn modelId="{1716B4F6-122D-4C6B-A341-EAD3CCA4815D}" type="presParOf" srcId="{29B35A12-DCD8-4A08-BD26-2C29487214D8}" destId="{2FAF0917-2C07-4C96-8AC8-46D497135331}" srcOrd="0" destOrd="0" presId="urn:microsoft.com/office/officeart/2008/layout/LinedList"/>
    <dgm:cxn modelId="{3E39FC2E-18D5-4823-BA11-5DA1CDC4343A}" type="presParOf" srcId="{29B35A12-DCD8-4A08-BD26-2C29487214D8}" destId="{1C192D08-0DD7-43A3-AED6-59C0B77B9D2C}" srcOrd="1" destOrd="0" presId="urn:microsoft.com/office/officeart/2008/layout/LinedList"/>
    <dgm:cxn modelId="{2756EEA8-269D-40B9-80A8-2C80B8B700F1}" type="presParOf" srcId="{BFB73310-9961-4BEF-822E-68EA8F377066}" destId="{6C6F7C28-AB1F-4B91-8958-75D83DEDBCF3}" srcOrd="6" destOrd="0" presId="urn:microsoft.com/office/officeart/2008/layout/LinedList"/>
    <dgm:cxn modelId="{B492C6AE-F040-41AE-8AA5-824A72FB5EE6}" type="presParOf" srcId="{BFB73310-9961-4BEF-822E-68EA8F377066}" destId="{62E02E5B-2FB5-444C-B431-1186961F3E75}" srcOrd="7" destOrd="0" presId="urn:microsoft.com/office/officeart/2008/layout/LinedList"/>
    <dgm:cxn modelId="{656811EC-8607-4292-BCF6-3C245903FF09}" type="presParOf" srcId="{62E02E5B-2FB5-444C-B431-1186961F3E75}" destId="{6E4BCFC2-AE81-421F-9B9E-18EF3CAB98E2}" srcOrd="0" destOrd="0" presId="urn:microsoft.com/office/officeart/2008/layout/LinedList"/>
    <dgm:cxn modelId="{6A56717E-A2BD-4DB2-A104-DE44E8789107}" type="presParOf" srcId="{62E02E5B-2FB5-444C-B431-1186961F3E75}" destId="{24F7D97D-CD2F-49D7-B29B-F2A46EDDE0B8}" srcOrd="1" destOrd="0" presId="urn:microsoft.com/office/officeart/2008/layout/LinedList"/>
    <dgm:cxn modelId="{27523D5E-2486-4991-9B7F-C6401FF15A55}" type="presParOf" srcId="{BFB73310-9961-4BEF-822E-68EA8F377066}" destId="{6D8DC18D-676E-491A-B2F8-2BC2FDB00656}" srcOrd="8" destOrd="0" presId="urn:microsoft.com/office/officeart/2008/layout/LinedList"/>
    <dgm:cxn modelId="{E189C6E5-569C-4842-8967-32EBFCD1E7D2}" type="presParOf" srcId="{BFB73310-9961-4BEF-822E-68EA8F377066}" destId="{287E2908-4D8A-4A23-A35F-B8E8F6C422CD}" srcOrd="9" destOrd="0" presId="urn:microsoft.com/office/officeart/2008/layout/LinedList"/>
    <dgm:cxn modelId="{6C6842FE-86EA-4B4D-8E35-52B2A53D66E5}" type="presParOf" srcId="{287E2908-4D8A-4A23-A35F-B8E8F6C422CD}" destId="{D0D91C05-D84F-4988-8E72-8792FF8127BA}" srcOrd="0" destOrd="0" presId="urn:microsoft.com/office/officeart/2008/layout/LinedList"/>
    <dgm:cxn modelId="{77DB1B0A-E9A9-41D9-8C14-65DA628B2C21}" type="presParOf" srcId="{287E2908-4D8A-4A23-A35F-B8E8F6C422CD}" destId="{5D24C0CD-38A2-41F8-9BE2-08BC789420A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D3C57C-8AD8-4BB8-BC05-1AD9B2BA439B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3BED903-F5B5-4506-B183-592BD428245C}">
      <dgm:prSet/>
      <dgm:spPr/>
      <dgm:t>
        <a:bodyPr/>
        <a:lstStyle/>
        <a:p>
          <a:r>
            <a:rPr lang="en-US"/>
            <a:t>Prioritatea Europeană – protecţia frontierelor externe.</a:t>
          </a:r>
        </a:p>
      </dgm:t>
    </dgm:pt>
    <dgm:pt modelId="{EF6A1FE9-D78D-49C2-AF00-25E406049FD7}" type="parTrans" cxnId="{B5321F51-77AD-479E-B610-FA2AC5FB53F4}">
      <dgm:prSet/>
      <dgm:spPr/>
      <dgm:t>
        <a:bodyPr/>
        <a:lstStyle/>
        <a:p>
          <a:endParaRPr lang="en-US"/>
        </a:p>
      </dgm:t>
    </dgm:pt>
    <dgm:pt modelId="{C298A5CD-D87B-4D2E-A634-AE62902022F0}" type="sibTrans" cxnId="{B5321F51-77AD-479E-B610-FA2AC5FB53F4}">
      <dgm:prSet phldrT="01" phldr="0"/>
      <dgm:spPr/>
      <dgm:t>
        <a:bodyPr/>
        <a:lstStyle/>
        <a:p>
          <a:endParaRPr lang="en-US"/>
        </a:p>
      </dgm:t>
    </dgm:pt>
    <dgm:pt modelId="{5638BFF7-9C3F-4A43-B5F3-885497705549}">
      <dgm:prSet/>
      <dgm:spPr/>
      <dgm:t>
        <a:bodyPr/>
        <a:lstStyle/>
        <a:p>
          <a:r>
            <a:rPr lang="en-US" dirty="0" err="1"/>
            <a:t>Mii</a:t>
          </a:r>
          <a:r>
            <a:rPr lang="en-US" dirty="0"/>
            <a:t> de </a:t>
          </a:r>
          <a:r>
            <a:rPr lang="en-US" dirty="0" err="1"/>
            <a:t>experţi</a:t>
          </a:r>
          <a:r>
            <a:rPr lang="en-US" dirty="0"/>
            <a:t> FRONTEX, </a:t>
          </a:r>
          <a:r>
            <a:rPr lang="en-US" dirty="0" err="1"/>
            <a:t>paza</a:t>
          </a:r>
          <a:r>
            <a:rPr lang="en-US" dirty="0"/>
            <a:t> </a:t>
          </a:r>
          <a:r>
            <a:rPr lang="en-US" dirty="0" err="1"/>
            <a:t>frontierei</a:t>
          </a:r>
          <a:r>
            <a:rPr lang="en-US" dirty="0"/>
            <a:t> </a:t>
          </a:r>
          <a:r>
            <a:rPr lang="en-US" dirty="0" err="1"/>
            <a:t>Europene</a:t>
          </a:r>
          <a:r>
            <a:rPr lang="en-US" dirty="0"/>
            <a:t> </a:t>
          </a:r>
          <a:r>
            <a:rPr lang="en-US" dirty="0" err="1"/>
            <a:t>inclusiv</a:t>
          </a:r>
          <a:r>
            <a:rPr lang="en-US" dirty="0"/>
            <a:t> a </a:t>
          </a:r>
          <a:r>
            <a:rPr lang="en-US" dirty="0" err="1"/>
            <a:t>celei</a:t>
          </a:r>
          <a:r>
            <a:rPr lang="en-US" dirty="0"/>
            <a:t> </a:t>
          </a:r>
          <a:r>
            <a:rPr lang="en-US" dirty="0" err="1"/>
            <a:t>navale</a:t>
          </a:r>
          <a:endParaRPr lang="en-US" dirty="0"/>
        </a:p>
      </dgm:t>
    </dgm:pt>
    <dgm:pt modelId="{C0FE87D2-3FA8-417E-B54D-8E7599E925EA}" type="parTrans" cxnId="{7B8C44FC-5ADB-4FF3-98C6-C4D2684EC83C}">
      <dgm:prSet/>
      <dgm:spPr/>
      <dgm:t>
        <a:bodyPr/>
        <a:lstStyle/>
        <a:p>
          <a:endParaRPr lang="en-US"/>
        </a:p>
      </dgm:t>
    </dgm:pt>
    <dgm:pt modelId="{648A02C0-3181-4CC6-B74B-7C5CCC658E37}" type="sibTrans" cxnId="{7B8C44FC-5ADB-4FF3-98C6-C4D2684EC83C}">
      <dgm:prSet phldrT="02" phldr="0"/>
      <dgm:spPr/>
      <dgm:t>
        <a:bodyPr/>
        <a:lstStyle/>
        <a:p>
          <a:endParaRPr lang="en-US"/>
        </a:p>
      </dgm:t>
    </dgm:pt>
    <dgm:pt modelId="{DD4ECC3D-84BC-48F2-B384-A8F00DAAA290}">
      <dgm:prSet/>
      <dgm:spPr/>
      <dgm:t>
        <a:bodyPr/>
        <a:lstStyle/>
        <a:p>
          <a:r>
            <a:rPr lang="en-US"/>
            <a:t>Măsuri suplimentare de securitate</a:t>
          </a:r>
        </a:p>
      </dgm:t>
    </dgm:pt>
    <dgm:pt modelId="{30A99C86-704C-4887-9A51-170C16718A36}" type="parTrans" cxnId="{874C0014-65EC-432F-805C-A9918DE38AAC}">
      <dgm:prSet/>
      <dgm:spPr/>
      <dgm:t>
        <a:bodyPr/>
        <a:lstStyle/>
        <a:p>
          <a:endParaRPr lang="en-US"/>
        </a:p>
      </dgm:t>
    </dgm:pt>
    <dgm:pt modelId="{C627CB03-7883-4CE5-BAD5-FBBEEA80C48C}" type="sibTrans" cxnId="{874C0014-65EC-432F-805C-A9918DE38AAC}">
      <dgm:prSet phldrT="03" phldr="0"/>
      <dgm:spPr/>
      <dgm:t>
        <a:bodyPr/>
        <a:lstStyle/>
        <a:p>
          <a:endParaRPr lang="en-US"/>
        </a:p>
      </dgm:t>
    </dgm:pt>
    <dgm:pt modelId="{A6A528A9-92A3-4AD5-8CC5-85AD4B97B61F}">
      <dgm:prSet/>
      <dgm:spPr/>
      <dgm:t>
        <a:bodyPr/>
        <a:lstStyle/>
        <a:p>
          <a:r>
            <a:rPr lang="it-IT" dirty="0"/>
            <a:t>Rol sporit </a:t>
          </a:r>
          <a:r>
            <a:rPr lang="ro-RO" dirty="0"/>
            <a:t>al </a:t>
          </a:r>
          <a:r>
            <a:rPr lang="it-IT" dirty="0"/>
            <a:t>Oficiu</a:t>
          </a:r>
          <a:r>
            <a:rPr lang="ro-RO" dirty="0"/>
            <a:t>lui</a:t>
          </a:r>
          <a:r>
            <a:rPr lang="it-IT" dirty="0"/>
            <a:t> Procurorului European</a:t>
          </a:r>
          <a:endParaRPr lang="en-US" dirty="0"/>
        </a:p>
      </dgm:t>
    </dgm:pt>
    <dgm:pt modelId="{E16CBDD6-1DD5-487D-BCF6-CAE728ABD8F8}" type="parTrans" cxnId="{CF96C8BD-531E-4773-B732-2AD1EB729132}">
      <dgm:prSet/>
      <dgm:spPr/>
      <dgm:t>
        <a:bodyPr/>
        <a:lstStyle/>
        <a:p>
          <a:endParaRPr lang="en-US"/>
        </a:p>
      </dgm:t>
    </dgm:pt>
    <dgm:pt modelId="{24072386-94EB-4B7D-B421-470F379C316E}" type="sibTrans" cxnId="{CF96C8BD-531E-4773-B732-2AD1EB729132}">
      <dgm:prSet phldrT="04" phldr="0"/>
      <dgm:spPr/>
      <dgm:t>
        <a:bodyPr/>
        <a:lstStyle/>
        <a:p>
          <a:endParaRPr lang="en-US"/>
        </a:p>
      </dgm:t>
    </dgm:pt>
    <dgm:pt modelId="{BF5DEC8E-0C1A-4C02-BC8D-694B678C3BCC}">
      <dgm:prSet/>
      <dgm:spPr/>
      <dgm:t>
        <a:bodyPr/>
        <a:lstStyle/>
        <a:p>
          <a:r>
            <a:rPr lang="en-US"/>
            <a:t>Cooperarea între serviciile naţionale de informaţii</a:t>
          </a:r>
        </a:p>
      </dgm:t>
    </dgm:pt>
    <dgm:pt modelId="{F4480D5C-A981-421A-80C2-C95B1D83A6B5}" type="parTrans" cxnId="{6173CBBD-BD59-4591-A1F0-14A733924137}">
      <dgm:prSet/>
      <dgm:spPr/>
      <dgm:t>
        <a:bodyPr/>
        <a:lstStyle/>
        <a:p>
          <a:endParaRPr lang="en-US"/>
        </a:p>
      </dgm:t>
    </dgm:pt>
    <dgm:pt modelId="{F46B526C-6917-4E6F-A5EF-92027E0140C3}" type="sibTrans" cxnId="{6173CBBD-BD59-4591-A1F0-14A733924137}">
      <dgm:prSet phldrT="05" phldr="0"/>
      <dgm:spPr/>
      <dgm:t>
        <a:bodyPr/>
        <a:lstStyle/>
        <a:p>
          <a:endParaRPr lang="en-US"/>
        </a:p>
      </dgm:t>
    </dgm:pt>
    <dgm:pt modelId="{37D65822-E87D-4BC4-B7B7-6F384E520865}">
      <dgm:prSet/>
      <dgm:spPr/>
      <dgm:t>
        <a:bodyPr/>
        <a:lstStyle/>
        <a:p>
          <a:r>
            <a:rPr lang="en-US" dirty="0"/>
            <a:t>“</a:t>
          </a:r>
          <a:r>
            <a:rPr lang="en-US" dirty="0" err="1"/>
            <a:t>Admisia</a:t>
          </a:r>
          <a:r>
            <a:rPr lang="en-US" dirty="0"/>
            <a:t> </a:t>
          </a:r>
          <a:r>
            <a:rPr lang="en-US" dirty="0" err="1"/>
            <a:t>readmisiei</a:t>
          </a:r>
          <a:r>
            <a:rPr lang="en-US" dirty="0"/>
            <a:t>“</a:t>
          </a:r>
          <a:r>
            <a:rPr lang="ro-RO" dirty="0"/>
            <a:t> </a:t>
          </a:r>
          <a:r>
            <a:rPr lang="en-US" dirty="0"/>
            <a:t>(</a:t>
          </a:r>
          <a:r>
            <a:rPr lang="en-US" dirty="0" err="1"/>
            <a:t>inclusă</a:t>
          </a:r>
          <a:r>
            <a:rPr lang="en-US" dirty="0"/>
            <a:t> </a:t>
          </a:r>
          <a:r>
            <a:rPr lang="en-US" dirty="0" err="1"/>
            <a:t>în</a:t>
          </a:r>
          <a:r>
            <a:rPr lang="en-US" dirty="0"/>
            <a:t> </a:t>
          </a:r>
          <a:r>
            <a:rPr lang="en-US" dirty="0" err="1"/>
            <a:t>Acordul</a:t>
          </a:r>
          <a:r>
            <a:rPr lang="en-US" dirty="0"/>
            <a:t> UE-</a:t>
          </a:r>
          <a:r>
            <a:rPr lang="en-US" dirty="0" err="1"/>
            <a:t>Turcia</a:t>
          </a:r>
          <a:r>
            <a:rPr lang="en-US" dirty="0"/>
            <a:t>) </a:t>
          </a:r>
          <a:r>
            <a:rPr lang="en-US" dirty="0" err="1"/>
            <a:t>pentru</a:t>
          </a:r>
          <a:r>
            <a:rPr lang="en-US" dirty="0"/>
            <a:t> </a:t>
          </a:r>
          <a:r>
            <a:rPr lang="en-US" dirty="0" err="1"/>
            <a:t>acorduri</a:t>
          </a:r>
          <a:r>
            <a:rPr lang="en-US" dirty="0"/>
            <a:t> cu Nigeria, </a:t>
          </a:r>
          <a:r>
            <a:rPr lang="en-US" dirty="0" err="1"/>
            <a:t>Coasta</a:t>
          </a:r>
          <a:r>
            <a:rPr lang="en-US" dirty="0"/>
            <a:t> de </a:t>
          </a:r>
          <a:r>
            <a:rPr lang="en-US" dirty="0" err="1"/>
            <a:t>Fildeş</a:t>
          </a:r>
          <a:r>
            <a:rPr lang="en-US" dirty="0"/>
            <a:t>, </a:t>
          </a:r>
          <a:r>
            <a:rPr lang="en-US" dirty="0" err="1"/>
            <a:t>Guineea</a:t>
          </a:r>
          <a:r>
            <a:rPr lang="en-US" dirty="0"/>
            <a:t> </a:t>
          </a:r>
          <a:r>
            <a:rPr lang="en-US" dirty="0" err="1"/>
            <a:t>şi</a:t>
          </a:r>
          <a:r>
            <a:rPr lang="en-US" dirty="0"/>
            <a:t> Senegal</a:t>
          </a:r>
        </a:p>
      </dgm:t>
    </dgm:pt>
    <dgm:pt modelId="{0BB10A53-E5CC-4419-A63A-F418D8294A65}" type="parTrans" cxnId="{370A3CD4-2D45-4383-A851-B9C428F08BDF}">
      <dgm:prSet/>
      <dgm:spPr/>
      <dgm:t>
        <a:bodyPr/>
        <a:lstStyle/>
        <a:p>
          <a:endParaRPr lang="en-US"/>
        </a:p>
      </dgm:t>
    </dgm:pt>
    <dgm:pt modelId="{C824D51B-9253-424A-A66F-C2BF1DD3414C}" type="sibTrans" cxnId="{370A3CD4-2D45-4383-A851-B9C428F08BDF}">
      <dgm:prSet phldrT="06" phldr="0"/>
      <dgm:spPr/>
      <dgm:t>
        <a:bodyPr/>
        <a:lstStyle/>
        <a:p>
          <a:endParaRPr lang="en-US"/>
        </a:p>
      </dgm:t>
    </dgm:pt>
    <dgm:pt modelId="{31B355AC-E5F8-4BB9-8C9A-C566A653237B}">
      <dgm:prSet/>
      <dgm:spPr/>
      <dgm:t>
        <a:bodyPr/>
        <a:lstStyle/>
        <a:p>
          <a:r>
            <a:rPr lang="ro-RO" dirty="0"/>
            <a:t>S</a:t>
          </a:r>
          <a:r>
            <a:rPr lang="en-US" dirty="0" err="1"/>
            <a:t>iria</a:t>
          </a:r>
          <a:r>
            <a:rPr lang="en-US" dirty="0"/>
            <a:t> </a:t>
          </a:r>
          <a:endParaRPr lang="ro-RO" dirty="0"/>
        </a:p>
        <a:p>
          <a:r>
            <a:rPr lang="en-US" dirty="0"/>
            <a:t>de</a:t>
          </a:r>
          <a:r>
            <a:rPr lang="ro-RO" dirty="0" err="1"/>
            <a:t>ze</a:t>
          </a:r>
          <a:r>
            <a:rPr lang="en-US" dirty="0" err="1"/>
            <a:t>scaladarea</a:t>
          </a:r>
          <a:endParaRPr lang="en-US" dirty="0"/>
        </a:p>
      </dgm:t>
    </dgm:pt>
    <dgm:pt modelId="{072FEDFB-24BF-4ECA-A1D2-2CB1040EA70C}" type="parTrans" cxnId="{86A5887F-DDC1-4C5D-83BA-C668F58E026B}">
      <dgm:prSet/>
      <dgm:spPr/>
      <dgm:t>
        <a:bodyPr/>
        <a:lstStyle/>
        <a:p>
          <a:endParaRPr lang="en-US"/>
        </a:p>
      </dgm:t>
    </dgm:pt>
    <dgm:pt modelId="{2E47BBBD-5E2A-4E01-82FB-24C7014FFDC3}" type="sibTrans" cxnId="{86A5887F-DDC1-4C5D-83BA-C668F58E026B}">
      <dgm:prSet phldrT="07" phldr="0"/>
      <dgm:spPr/>
      <dgm:t>
        <a:bodyPr/>
        <a:lstStyle/>
        <a:p>
          <a:endParaRPr lang="en-US"/>
        </a:p>
      </dgm:t>
    </dgm:pt>
    <dgm:pt modelId="{5B8EC3C1-BC22-485C-971D-823275291122}" type="pres">
      <dgm:prSet presAssocID="{B2D3C57C-8AD8-4BB8-BC05-1AD9B2BA439B}" presName="diagram" presStyleCnt="0">
        <dgm:presLayoutVars>
          <dgm:dir/>
          <dgm:resizeHandles val="exact"/>
        </dgm:presLayoutVars>
      </dgm:prSet>
      <dgm:spPr/>
    </dgm:pt>
    <dgm:pt modelId="{F2437B62-9291-4AFA-A61B-230840AD08AC}" type="pres">
      <dgm:prSet presAssocID="{93BED903-F5B5-4506-B183-592BD428245C}" presName="node" presStyleLbl="node1" presStyleIdx="0" presStyleCnt="7">
        <dgm:presLayoutVars>
          <dgm:bulletEnabled val="1"/>
        </dgm:presLayoutVars>
      </dgm:prSet>
      <dgm:spPr/>
    </dgm:pt>
    <dgm:pt modelId="{39BC60E4-9B06-46AC-8752-D170EE7CBB8D}" type="pres">
      <dgm:prSet presAssocID="{C298A5CD-D87B-4D2E-A634-AE62902022F0}" presName="sibTrans" presStyleCnt="0"/>
      <dgm:spPr/>
    </dgm:pt>
    <dgm:pt modelId="{5B0906EB-78DB-4B8D-8961-73A12CDF6858}" type="pres">
      <dgm:prSet presAssocID="{5638BFF7-9C3F-4A43-B5F3-885497705549}" presName="node" presStyleLbl="node1" presStyleIdx="1" presStyleCnt="7">
        <dgm:presLayoutVars>
          <dgm:bulletEnabled val="1"/>
        </dgm:presLayoutVars>
      </dgm:prSet>
      <dgm:spPr/>
    </dgm:pt>
    <dgm:pt modelId="{65C6A775-FE93-4819-97C5-31ABC6CE2A44}" type="pres">
      <dgm:prSet presAssocID="{648A02C0-3181-4CC6-B74B-7C5CCC658E37}" presName="sibTrans" presStyleCnt="0"/>
      <dgm:spPr/>
    </dgm:pt>
    <dgm:pt modelId="{D2EEE222-97F0-42AF-B134-2CDE8F4B680A}" type="pres">
      <dgm:prSet presAssocID="{DD4ECC3D-84BC-48F2-B384-A8F00DAAA290}" presName="node" presStyleLbl="node1" presStyleIdx="2" presStyleCnt="7">
        <dgm:presLayoutVars>
          <dgm:bulletEnabled val="1"/>
        </dgm:presLayoutVars>
      </dgm:prSet>
      <dgm:spPr/>
    </dgm:pt>
    <dgm:pt modelId="{64F4E284-9A71-40CD-9D57-368AB02F186F}" type="pres">
      <dgm:prSet presAssocID="{C627CB03-7883-4CE5-BAD5-FBBEEA80C48C}" presName="sibTrans" presStyleCnt="0"/>
      <dgm:spPr/>
    </dgm:pt>
    <dgm:pt modelId="{5984FAF3-15DE-41A6-B721-21A126AEBEDB}" type="pres">
      <dgm:prSet presAssocID="{A6A528A9-92A3-4AD5-8CC5-85AD4B97B61F}" presName="node" presStyleLbl="node1" presStyleIdx="3" presStyleCnt="7">
        <dgm:presLayoutVars>
          <dgm:bulletEnabled val="1"/>
        </dgm:presLayoutVars>
      </dgm:prSet>
      <dgm:spPr/>
    </dgm:pt>
    <dgm:pt modelId="{A3B3EB71-344C-4FA8-A4D9-2004161D6DB2}" type="pres">
      <dgm:prSet presAssocID="{24072386-94EB-4B7D-B421-470F379C316E}" presName="sibTrans" presStyleCnt="0"/>
      <dgm:spPr/>
    </dgm:pt>
    <dgm:pt modelId="{B8BDCD14-54D4-4CF8-B8AF-137B4D1CF808}" type="pres">
      <dgm:prSet presAssocID="{BF5DEC8E-0C1A-4C02-BC8D-694B678C3BCC}" presName="node" presStyleLbl="node1" presStyleIdx="4" presStyleCnt="7">
        <dgm:presLayoutVars>
          <dgm:bulletEnabled val="1"/>
        </dgm:presLayoutVars>
      </dgm:prSet>
      <dgm:spPr/>
    </dgm:pt>
    <dgm:pt modelId="{B44C013E-2766-408F-BD63-85045BCEC9DB}" type="pres">
      <dgm:prSet presAssocID="{F46B526C-6917-4E6F-A5EF-92027E0140C3}" presName="sibTrans" presStyleCnt="0"/>
      <dgm:spPr/>
    </dgm:pt>
    <dgm:pt modelId="{F8F978DC-4B3B-4878-863E-0887E056C434}" type="pres">
      <dgm:prSet presAssocID="{37D65822-E87D-4BC4-B7B7-6F384E520865}" presName="node" presStyleLbl="node1" presStyleIdx="5" presStyleCnt="7">
        <dgm:presLayoutVars>
          <dgm:bulletEnabled val="1"/>
        </dgm:presLayoutVars>
      </dgm:prSet>
      <dgm:spPr/>
    </dgm:pt>
    <dgm:pt modelId="{C9A8103E-7D2B-4181-AD7D-0A8C2703C76B}" type="pres">
      <dgm:prSet presAssocID="{C824D51B-9253-424A-A66F-C2BF1DD3414C}" presName="sibTrans" presStyleCnt="0"/>
      <dgm:spPr/>
    </dgm:pt>
    <dgm:pt modelId="{D30D1DF9-C981-4660-94AB-C89E907B1EBB}" type="pres">
      <dgm:prSet presAssocID="{31B355AC-E5F8-4BB9-8C9A-C566A653237B}" presName="node" presStyleLbl="node1" presStyleIdx="6" presStyleCnt="7">
        <dgm:presLayoutVars>
          <dgm:bulletEnabled val="1"/>
        </dgm:presLayoutVars>
      </dgm:prSet>
      <dgm:spPr/>
    </dgm:pt>
  </dgm:ptLst>
  <dgm:cxnLst>
    <dgm:cxn modelId="{874C0014-65EC-432F-805C-A9918DE38AAC}" srcId="{B2D3C57C-8AD8-4BB8-BC05-1AD9B2BA439B}" destId="{DD4ECC3D-84BC-48F2-B384-A8F00DAAA290}" srcOrd="2" destOrd="0" parTransId="{30A99C86-704C-4887-9A51-170C16718A36}" sibTransId="{C627CB03-7883-4CE5-BAD5-FBBEEA80C48C}"/>
    <dgm:cxn modelId="{9EF15127-F0B8-41CE-A086-A3C5283C0715}" type="presOf" srcId="{93BED903-F5B5-4506-B183-592BD428245C}" destId="{F2437B62-9291-4AFA-A61B-230840AD08AC}" srcOrd="0" destOrd="0" presId="urn:microsoft.com/office/officeart/2005/8/layout/default"/>
    <dgm:cxn modelId="{C0EDB139-960C-476D-A6E6-38C3B3526CF7}" type="presOf" srcId="{37D65822-E87D-4BC4-B7B7-6F384E520865}" destId="{F8F978DC-4B3B-4878-863E-0887E056C434}" srcOrd="0" destOrd="0" presId="urn:microsoft.com/office/officeart/2005/8/layout/default"/>
    <dgm:cxn modelId="{D78B984D-A027-41BF-B9E7-B4271201450E}" type="presOf" srcId="{BF5DEC8E-0C1A-4C02-BC8D-694B678C3BCC}" destId="{B8BDCD14-54D4-4CF8-B8AF-137B4D1CF808}" srcOrd="0" destOrd="0" presId="urn:microsoft.com/office/officeart/2005/8/layout/default"/>
    <dgm:cxn modelId="{B5321F51-77AD-479E-B610-FA2AC5FB53F4}" srcId="{B2D3C57C-8AD8-4BB8-BC05-1AD9B2BA439B}" destId="{93BED903-F5B5-4506-B183-592BD428245C}" srcOrd="0" destOrd="0" parTransId="{EF6A1FE9-D78D-49C2-AF00-25E406049FD7}" sibTransId="{C298A5CD-D87B-4D2E-A634-AE62902022F0}"/>
    <dgm:cxn modelId="{70F91457-E4BF-4120-975D-DE3AC1742D3D}" type="presOf" srcId="{31B355AC-E5F8-4BB9-8C9A-C566A653237B}" destId="{D30D1DF9-C981-4660-94AB-C89E907B1EBB}" srcOrd="0" destOrd="0" presId="urn:microsoft.com/office/officeart/2005/8/layout/default"/>
    <dgm:cxn modelId="{86A5887F-DDC1-4C5D-83BA-C668F58E026B}" srcId="{B2D3C57C-8AD8-4BB8-BC05-1AD9B2BA439B}" destId="{31B355AC-E5F8-4BB9-8C9A-C566A653237B}" srcOrd="6" destOrd="0" parTransId="{072FEDFB-24BF-4ECA-A1D2-2CB1040EA70C}" sibTransId="{2E47BBBD-5E2A-4E01-82FB-24C7014FFDC3}"/>
    <dgm:cxn modelId="{5B6E2D87-4CD6-4783-9FCD-FD442707FCFD}" type="presOf" srcId="{DD4ECC3D-84BC-48F2-B384-A8F00DAAA290}" destId="{D2EEE222-97F0-42AF-B134-2CDE8F4B680A}" srcOrd="0" destOrd="0" presId="urn:microsoft.com/office/officeart/2005/8/layout/default"/>
    <dgm:cxn modelId="{02BC0BAF-6059-4143-8CEB-073EC7C8ACF3}" type="presOf" srcId="{5638BFF7-9C3F-4A43-B5F3-885497705549}" destId="{5B0906EB-78DB-4B8D-8961-73A12CDF6858}" srcOrd="0" destOrd="0" presId="urn:microsoft.com/office/officeart/2005/8/layout/default"/>
    <dgm:cxn modelId="{CF96C8BD-531E-4773-B732-2AD1EB729132}" srcId="{B2D3C57C-8AD8-4BB8-BC05-1AD9B2BA439B}" destId="{A6A528A9-92A3-4AD5-8CC5-85AD4B97B61F}" srcOrd="3" destOrd="0" parTransId="{E16CBDD6-1DD5-487D-BCF6-CAE728ABD8F8}" sibTransId="{24072386-94EB-4B7D-B421-470F379C316E}"/>
    <dgm:cxn modelId="{6173CBBD-BD59-4591-A1F0-14A733924137}" srcId="{B2D3C57C-8AD8-4BB8-BC05-1AD9B2BA439B}" destId="{BF5DEC8E-0C1A-4C02-BC8D-694B678C3BCC}" srcOrd="4" destOrd="0" parTransId="{F4480D5C-A981-421A-80C2-C95B1D83A6B5}" sibTransId="{F46B526C-6917-4E6F-A5EF-92027E0140C3}"/>
    <dgm:cxn modelId="{DC73A3CA-2AC0-4C5B-AFD0-DD7C9092C739}" type="presOf" srcId="{A6A528A9-92A3-4AD5-8CC5-85AD4B97B61F}" destId="{5984FAF3-15DE-41A6-B721-21A126AEBEDB}" srcOrd="0" destOrd="0" presId="urn:microsoft.com/office/officeart/2005/8/layout/default"/>
    <dgm:cxn modelId="{9E9D01CC-E6D1-4B56-A27D-ADBAA1DC59F5}" type="presOf" srcId="{B2D3C57C-8AD8-4BB8-BC05-1AD9B2BA439B}" destId="{5B8EC3C1-BC22-485C-971D-823275291122}" srcOrd="0" destOrd="0" presId="urn:microsoft.com/office/officeart/2005/8/layout/default"/>
    <dgm:cxn modelId="{370A3CD4-2D45-4383-A851-B9C428F08BDF}" srcId="{B2D3C57C-8AD8-4BB8-BC05-1AD9B2BA439B}" destId="{37D65822-E87D-4BC4-B7B7-6F384E520865}" srcOrd="5" destOrd="0" parTransId="{0BB10A53-E5CC-4419-A63A-F418D8294A65}" sibTransId="{C824D51B-9253-424A-A66F-C2BF1DD3414C}"/>
    <dgm:cxn modelId="{7B8C44FC-5ADB-4FF3-98C6-C4D2684EC83C}" srcId="{B2D3C57C-8AD8-4BB8-BC05-1AD9B2BA439B}" destId="{5638BFF7-9C3F-4A43-B5F3-885497705549}" srcOrd="1" destOrd="0" parTransId="{C0FE87D2-3FA8-417E-B54D-8E7599E925EA}" sibTransId="{648A02C0-3181-4CC6-B74B-7C5CCC658E37}"/>
    <dgm:cxn modelId="{8DEBCEA7-5B11-4054-9052-0B11395CA754}" type="presParOf" srcId="{5B8EC3C1-BC22-485C-971D-823275291122}" destId="{F2437B62-9291-4AFA-A61B-230840AD08AC}" srcOrd="0" destOrd="0" presId="urn:microsoft.com/office/officeart/2005/8/layout/default"/>
    <dgm:cxn modelId="{8750DBFA-96B5-4D4C-A88E-A7D46980806C}" type="presParOf" srcId="{5B8EC3C1-BC22-485C-971D-823275291122}" destId="{39BC60E4-9B06-46AC-8752-D170EE7CBB8D}" srcOrd="1" destOrd="0" presId="urn:microsoft.com/office/officeart/2005/8/layout/default"/>
    <dgm:cxn modelId="{80C2ED17-8E92-4846-A511-21565E474A96}" type="presParOf" srcId="{5B8EC3C1-BC22-485C-971D-823275291122}" destId="{5B0906EB-78DB-4B8D-8961-73A12CDF6858}" srcOrd="2" destOrd="0" presId="urn:microsoft.com/office/officeart/2005/8/layout/default"/>
    <dgm:cxn modelId="{A883497F-38EC-4822-818A-71DB647EF3B9}" type="presParOf" srcId="{5B8EC3C1-BC22-485C-971D-823275291122}" destId="{65C6A775-FE93-4819-97C5-31ABC6CE2A44}" srcOrd="3" destOrd="0" presId="urn:microsoft.com/office/officeart/2005/8/layout/default"/>
    <dgm:cxn modelId="{0C6FB6F0-1B25-4632-B832-95A6191CFCE7}" type="presParOf" srcId="{5B8EC3C1-BC22-485C-971D-823275291122}" destId="{D2EEE222-97F0-42AF-B134-2CDE8F4B680A}" srcOrd="4" destOrd="0" presId="urn:microsoft.com/office/officeart/2005/8/layout/default"/>
    <dgm:cxn modelId="{096F004B-078D-4911-AE69-1AE620DF8E79}" type="presParOf" srcId="{5B8EC3C1-BC22-485C-971D-823275291122}" destId="{64F4E284-9A71-40CD-9D57-368AB02F186F}" srcOrd="5" destOrd="0" presId="urn:microsoft.com/office/officeart/2005/8/layout/default"/>
    <dgm:cxn modelId="{3BB0AFFA-59DC-4C78-8BC8-A7BE0A3C8E0E}" type="presParOf" srcId="{5B8EC3C1-BC22-485C-971D-823275291122}" destId="{5984FAF3-15DE-41A6-B721-21A126AEBEDB}" srcOrd="6" destOrd="0" presId="urn:microsoft.com/office/officeart/2005/8/layout/default"/>
    <dgm:cxn modelId="{BA4309AF-6B36-4182-9F47-E536791BE0BC}" type="presParOf" srcId="{5B8EC3C1-BC22-485C-971D-823275291122}" destId="{A3B3EB71-344C-4FA8-A4D9-2004161D6DB2}" srcOrd="7" destOrd="0" presId="urn:microsoft.com/office/officeart/2005/8/layout/default"/>
    <dgm:cxn modelId="{1C2FDE8A-48E7-4E10-B399-43F6D1097D9D}" type="presParOf" srcId="{5B8EC3C1-BC22-485C-971D-823275291122}" destId="{B8BDCD14-54D4-4CF8-B8AF-137B4D1CF808}" srcOrd="8" destOrd="0" presId="urn:microsoft.com/office/officeart/2005/8/layout/default"/>
    <dgm:cxn modelId="{021A331B-AC1E-445F-A8FB-4AC3446D2AFD}" type="presParOf" srcId="{5B8EC3C1-BC22-485C-971D-823275291122}" destId="{B44C013E-2766-408F-BD63-85045BCEC9DB}" srcOrd="9" destOrd="0" presId="urn:microsoft.com/office/officeart/2005/8/layout/default"/>
    <dgm:cxn modelId="{DFC7D123-49E4-4BFC-961E-FB8591D6FFAA}" type="presParOf" srcId="{5B8EC3C1-BC22-485C-971D-823275291122}" destId="{F8F978DC-4B3B-4878-863E-0887E056C434}" srcOrd="10" destOrd="0" presId="urn:microsoft.com/office/officeart/2005/8/layout/default"/>
    <dgm:cxn modelId="{8B924888-D8D5-4840-ADF9-319A6F5EA561}" type="presParOf" srcId="{5B8EC3C1-BC22-485C-971D-823275291122}" destId="{C9A8103E-7D2B-4181-AD7D-0A8C2703C76B}" srcOrd="11" destOrd="0" presId="urn:microsoft.com/office/officeart/2005/8/layout/default"/>
    <dgm:cxn modelId="{7988A095-BF4A-454D-B2B0-E7A8EFE7E4FD}" type="presParOf" srcId="{5B8EC3C1-BC22-485C-971D-823275291122}" destId="{D30D1DF9-C981-4660-94AB-C89E907B1EB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09D332-3E66-46BC-ACF0-D5EC54368F2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D345DDB-7287-45F5-986F-9D518D4625F8}">
      <dgm:prSet/>
      <dgm:spPr/>
      <dgm:t>
        <a:bodyPr/>
        <a:lstStyle/>
        <a:p>
          <a:r>
            <a:rPr lang="en-US" b="1"/>
            <a:t>Administraţia SUA</a:t>
          </a:r>
          <a:endParaRPr lang="en-US"/>
        </a:p>
      </dgm:t>
    </dgm:pt>
    <dgm:pt modelId="{5753F793-2C6F-4E3B-9EA6-1D98E47101CE}" type="parTrans" cxnId="{3232AABF-855E-4B3A-8054-3F8C09395C66}">
      <dgm:prSet/>
      <dgm:spPr/>
      <dgm:t>
        <a:bodyPr/>
        <a:lstStyle/>
        <a:p>
          <a:endParaRPr lang="en-US"/>
        </a:p>
      </dgm:t>
    </dgm:pt>
    <dgm:pt modelId="{CCDE21F4-3CA0-4908-8C62-F376B11901C7}" type="sibTrans" cxnId="{3232AABF-855E-4B3A-8054-3F8C09395C66}">
      <dgm:prSet/>
      <dgm:spPr/>
      <dgm:t>
        <a:bodyPr/>
        <a:lstStyle/>
        <a:p>
          <a:endParaRPr lang="en-US"/>
        </a:p>
      </dgm:t>
    </dgm:pt>
    <dgm:pt modelId="{7C9EF18B-20F3-42AC-ABD9-D14F8881228A}">
      <dgm:prSet/>
      <dgm:spPr/>
      <dgm:t>
        <a:bodyPr/>
        <a:lstStyle/>
        <a:p>
          <a:r>
            <a:rPr lang="en-US" dirty="0" err="1"/>
            <a:t>comerţ</a:t>
          </a:r>
          <a:endParaRPr lang="en-US" dirty="0"/>
        </a:p>
      </dgm:t>
    </dgm:pt>
    <dgm:pt modelId="{40BF5DAA-A1BE-4857-BCBD-A698F93A97BD}" type="parTrans" cxnId="{EBF5DDCC-9A5D-4548-A3A3-77B235E8ECC8}">
      <dgm:prSet/>
      <dgm:spPr/>
      <dgm:t>
        <a:bodyPr/>
        <a:lstStyle/>
        <a:p>
          <a:endParaRPr lang="en-US"/>
        </a:p>
      </dgm:t>
    </dgm:pt>
    <dgm:pt modelId="{CEF22B9C-021D-4E48-91F3-0FE969F91B45}" type="sibTrans" cxnId="{EBF5DDCC-9A5D-4548-A3A3-77B235E8ECC8}">
      <dgm:prSet/>
      <dgm:spPr/>
      <dgm:t>
        <a:bodyPr/>
        <a:lstStyle/>
        <a:p>
          <a:endParaRPr lang="en-US"/>
        </a:p>
      </dgm:t>
    </dgm:pt>
    <dgm:pt modelId="{D499CEE2-02F5-4DC4-A731-EADDB0D34542}">
      <dgm:prSet/>
      <dgm:spPr/>
      <dgm:t>
        <a:bodyPr/>
        <a:lstStyle/>
        <a:p>
          <a:r>
            <a:rPr lang="en-US" dirty="0" err="1"/>
            <a:t>protecţia</a:t>
          </a:r>
          <a:r>
            <a:rPr lang="en-US" dirty="0"/>
            <a:t> </a:t>
          </a:r>
          <a:r>
            <a:rPr lang="en-US" dirty="0" err="1"/>
            <a:t>mediului</a:t>
          </a:r>
          <a:endParaRPr lang="en-US" dirty="0"/>
        </a:p>
      </dgm:t>
    </dgm:pt>
    <dgm:pt modelId="{735143A3-12FD-48C6-A75D-CEF679D4F855}" type="parTrans" cxnId="{6E901345-AEDC-4E94-B438-1F0C8DCFCEFA}">
      <dgm:prSet/>
      <dgm:spPr/>
      <dgm:t>
        <a:bodyPr/>
        <a:lstStyle/>
        <a:p>
          <a:endParaRPr lang="en-US"/>
        </a:p>
      </dgm:t>
    </dgm:pt>
    <dgm:pt modelId="{EA6D3F7B-882F-4655-AFA6-3552130DC429}" type="sibTrans" cxnId="{6E901345-AEDC-4E94-B438-1F0C8DCFCEFA}">
      <dgm:prSet/>
      <dgm:spPr/>
      <dgm:t>
        <a:bodyPr/>
        <a:lstStyle/>
        <a:p>
          <a:endParaRPr lang="en-US"/>
        </a:p>
      </dgm:t>
    </dgm:pt>
    <dgm:pt modelId="{198BF5F3-33DF-47EF-A7B8-C03DFEA0673D}">
      <dgm:prSet/>
      <dgm:spPr/>
      <dgm:t>
        <a:bodyPr/>
        <a:lstStyle/>
        <a:p>
          <a:r>
            <a:rPr lang="ro-RO" dirty="0"/>
            <a:t>n</a:t>
          </a:r>
          <a:r>
            <a:rPr lang="en-US" dirty="0" err="1"/>
            <a:t>eproliferare</a:t>
          </a:r>
          <a:r>
            <a:rPr lang="ro-RO" dirty="0"/>
            <a:t>a</a:t>
          </a:r>
          <a:r>
            <a:rPr lang="en-US" dirty="0"/>
            <a:t> </a:t>
          </a:r>
          <a:r>
            <a:rPr lang="en-US" dirty="0" err="1"/>
            <a:t>nucleară</a:t>
          </a:r>
          <a:endParaRPr lang="en-US" dirty="0"/>
        </a:p>
      </dgm:t>
    </dgm:pt>
    <dgm:pt modelId="{4CB48D55-457E-458E-8C44-74B14E491B50}" type="parTrans" cxnId="{89B529F1-AD33-494B-BEB6-7A32C8956AEA}">
      <dgm:prSet/>
      <dgm:spPr/>
      <dgm:t>
        <a:bodyPr/>
        <a:lstStyle/>
        <a:p>
          <a:endParaRPr lang="en-US"/>
        </a:p>
      </dgm:t>
    </dgm:pt>
    <dgm:pt modelId="{7EA02786-D370-4605-9F94-7C01BDB3D20F}" type="sibTrans" cxnId="{89B529F1-AD33-494B-BEB6-7A32C8956AEA}">
      <dgm:prSet/>
      <dgm:spPr/>
      <dgm:t>
        <a:bodyPr/>
        <a:lstStyle/>
        <a:p>
          <a:endParaRPr lang="en-US"/>
        </a:p>
      </dgm:t>
    </dgm:pt>
    <dgm:pt modelId="{901C41BF-FE6F-4E84-9F31-5746C2AB3A9D}">
      <dgm:prSet/>
      <dgm:spPr/>
      <dgm:t>
        <a:bodyPr/>
        <a:lstStyle/>
        <a:p>
          <a:r>
            <a:rPr lang="it-IT" b="1"/>
            <a:t>Schimbarea accentelor în politica schimburilor comerciale ale UE</a:t>
          </a:r>
          <a:endParaRPr lang="en-US"/>
        </a:p>
      </dgm:t>
    </dgm:pt>
    <dgm:pt modelId="{48AED2CB-56AC-4378-AE3A-C8448210FB3F}" type="parTrans" cxnId="{44E3277C-A7A5-49A4-A610-69B212159C0B}">
      <dgm:prSet/>
      <dgm:spPr/>
      <dgm:t>
        <a:bodyPr/>
        <a:lstStyle/>
        <a:p>
          <a:endParaRPr lang="en-US"/>
        </a:p>
      </dgm:t>
    </dgm:pt>
    <dgm:pt modelId="{97B79FB0-6E50-40AC-918F-5A7FC1E00B22}" type="sibTrans" cxnId="{44E3277C-A7A5-49A4-A610-69B212159C0B}">
      <dgm:prSet/>
      <dgm:spPr/>
      <dgm:t>
        <a:bodyPr/>
        <a:lstStyle/>
        <a:p>
          <a:endParaRPr lang="en-US"/>
        </a:p>
      </dgm:t>
    </dgm:pt>
    <dgm:pt modelId="{EC6B5796-9F39-414B-A5F3-4F1CB5E05B4F}">
      <dgm:prSet/>
      <dgm:spPr/>
      <dgm:t>
        <a:bodyPr/>
        <a:lstStyle/>
        <a:p>
          <a:r>
            <a:rPr lang="en-US" dirty="0" err="1"/>
            <a:t>Trecerea</a:t>
          </a:r>
          <a:r>
            <a:rPr lang="en-US" dirty="0"/>
            <a:t> de la </a:t>
          </a:r>
          <a:r>
            <a:rPr lang="en-US" dirty="0" err="1"/>
            <a:t>valoarea</a:t>
          </a:r>
          <a:r>
            <a:rPr lang="en-US" dirty="0"/>
            <a:t> de </a:t>
          </a:r>
          <a:r>
            <a:rPr lang="en-US" dirty="0" err="1"/>
            <a:t>simbol</a:t>
          </a:r>
          <a:r>
            <a:rPr lang="en-US" dirty="0"/>
            <a:t> al </a:t>
          </a:r>
          <a:r>
            <a:rPr lang="en-US" dirty="0" err="1"/>
            <a:t>pieţei</a:t>
          </a:r>
          <a:r>
            <a:rPr lang="en-US" dirty="0"/>
            <a:t> </a:t>
          </a:r>
          <a:r>
            <a:rPr lang="en-US" dirty="0" err="1"/>
            <a:t>libere</a:t>
          </a:r>
          <a:r>
            <a:rPr lang="en-US" dirty="0"/>
            <a:t> la </a:t>
          </a:r>
          <a:r>
            <a:rPr lang="en-US" dirty="0" err="1"/>
            <a:t>cea</a:t>
          </a:r>
          <a:r>
            <a:rPr lang="en-US" dirty="0"/>
            <a:t> de </a:t>
          </a:r>
          <a:r>
            <a:rPr lang="en-US" dirty="0" err="1"/>
            <a:t>garant</a:t>
          </a:r>
          <a:r>
            <a:rPr lang="en-US" dirty="0"/>
            <a:t> al </a:t>
          </a:r>
          <a:r>
            <a:rPr lang="en-US" dirty="0" err="1"/>
            <a:t>comerţului</a:t>
          </a:r>
          <a:r>
            <a:rPr lang="en-US" dirty="0"/>
            <a:t> </a:t>
          </a:r>
          <a:r>
            <a:rPr lang="en-US" dirty="0" err="1"/>
            <a:t>corect</a:t>
          </a:r>
          <a:endParaRPr lang="en-US" dirty="0"/>
        </a:p>
      </dgm:t>
    </dgm:pt>
    <dgm:pt modelId="{2FF663EF-8D9F-4669-81B0-CC24A1C08AB7}" type="parTrans" cxnId="{4BF387AA-A120-4E09-9BFB-9730CB41DA80}">
      <dgm:prSet/>
      <dgm:spPr/>
      <dgm:t>
        <a:bodyPr/>
        <a:lstStyle/>
        <a:p>
          <a:endParaRPr lang="en-US"/>
        </a:p>
      </dgm:t>
    </dgm:pt>
    <dgm:pt modelId="{FF530204-9772-4107-86C9-B190B73B50FD}" type="sibTrans" cxnId="{4BF387AA-A120-4E09-9BFB-9730CB41DA80}">
      <dgm:prSet/>
      <dgm:spPr/>
      <dgm:t>
        <a:bodyPr/>
        <a:lstStyle/>
        <a:p>
          <a:endParaRPr lang="en-US"/>
        </a:p>
      </dgm:t>
    </dgm:pt>
    <dgm:pt modelId="{B57E08FF-F49A-4B95-B3C0-01F8C42E80F2}">
      <dgm:prSet/>
      <dgm:spPr/>
      <dgm:t>
        <a:bodyPr/>
        <a:lstStyle/>
        <a:p>
          <a:r>
            <a:rPr lang="en-US" dirty="0" err="1"/>
            <a:t>Păstrarea</a:t>
          </a:r>
          <a:r>
            <a:rPr lang="en-US" dirty="0"/>
            <a:t> </a:t>
          </a:r>
          <a:r>
            <a:rPr lang="en-US" dirty="0" err="1"/>
            <a:t>standardelor</a:t>
          </a:r>
          <a:r>
            <a:rPr lang="en-US" dirty="0"/>
            <a:t> </a:t>
          </a:r>
          <a:r>
            <a:rPr lang="en-US" dirty="0" err="1"/>
            <a:t>privind</a:t>
          </a:r>
          <a:r>
            <a:rPr lang="en-US" dirty="0"/>
            <a:t> </a:t>
          </a:r>
          <a:r>
            <a:rPr lang="en-US" dirty="0" err="1"/>
            <a:t>protejarea</a:t>
          </a:r>
          <a:r>
            <a:rPr lang="en-US" dirty="0"/>
            <a:t> </a:t>
          </a:r>
          <a:r>
            <a:rPr lang="en-US" dirty="0" err="1"/>
            <a:t>mediului</a:t>
          </a:r>
          <a:r>
            <a:rPr lang="en-US" dirty="0"/>
            <a:t>/</a:t>
          </a:r>
          <a:r>
            <a:rPr lang="en-US" dirty="0" err="1"/>
            <a:t>legislaţia</a:t>
          </a:r>
          <a:r>
            <a:rPr lang="en-US" dirty="0"/>
            <a:t> </a:t>
          </a:r>
          <a:r>
            <a:rPr lang="en-US" dirty="0" err="1"/>
            <a:t>muncii</a:t>
          </a:r>
          <a:r>
            <a:rPr lang="en-US" dirty="0"/>
            <a:t> </a:t>
          </a:r>
          <a:r>
            <a:rPr lang="en-US" dirty="0" err="1"/>
            <a:t>în</a:t>
          </a:r>
          <a:r>
            <a:rPr lang="en-US" dirty="0"/>
            <a:t> </a:t>
          </a:r>
          <a:r>
            <a:rPr lang="en-US" dirty="0" err="1"/>
            <a:t>contractele</a:t>
          </a:r>
          <a:r>
            <a:rPr lang="en-US" dirty="0"/>
            <a:t> cu </a:t>
          </a:r>
          <a:r>
            <a:rPr lang="en-US" dirty="0" err="1"/>
            <a:t>partener</a:t>
          </a:r>
          <a:r>
            <a:rPr lang="ro-RO" dirty="0"/>
            <a:t>i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externi</a:t>
          </a:r>
          <a:r>
            <a:rPr lang="en-US" dirty="0"/>
            <a:t> ai U</a:t>
          </a:r>
          <a:r>
            <a:rPr lang="ro-RO" dirty="0"/>
            <a:t>E</a:t>
          </a:r>
          <a:endParaRPr lang="en-US" dirty="0"/>
        </a:p>
      </dgm:t>
    </dgm:pt>
    <dgm:pt modelId="{2B9CF689-365F-4C5F-929C-664EF4C5D412}" type="parTrans" cxnId="{7BCC4028-C2C1-486B-9743-300D31AA497D}">
      <dgm:prSet/>
      <dgm:spPr/>
      <dgm:t>
        <a:bodyPr/>
        <a:lstStyle/>
        <a:p>
          <a:endParaRPr lang="en-US"/>
        </a:p>
      </dgm:t>
    </dgm:pt>
    <dgm:pt modelId="{5F4F1AD0-7A13-498C-B2CF-A68F64068B7D}" type="sibTrans" cxnId="{7BCC4028-C2C1-486B-9743-300D31AA497D}">
      <dgm:prSet/>
      <dgm:spPr/>
      <dgm:t>
        <a:bodyPr/>
        <a:lstStyle/>
        <a:p>
          <a:endParaRPr lang="en-US"/>
        </a:p>
      </dgm:t>
    </dgm:pt>
    <dgm:pt modelId="{FC30CC32-1474-40A2-AC9D-26B3DA1ABA8F}">
      <dgm:prSet/>
      <dgm:spPr/>
      <dgm:t>
        <a:bodyPr/>
        <a:lstStyle/>
        <a:p>
          <a:r>
            <a:rPr lang="en-US" dirty="0" err="1"/>
            <a:t>Protecţia</a:t>
          </a:r>
          <a:r>
            <a:rPr lang="en-US" dirty="0"/>
            <a:t> </a:t>
          </a:r>
          <a:r>
            <a:rPr lang="en-US" dirty="0" err="1"/>
            <a:t>împotriva</a:t>
          </a:r>
          <a:r>
            <a:rPr lang="en-US" dirty="0"/>
            <a:t> </a:t>
          </a:r>
          <a:r>
            <a:rPr lang="en-US" dirty="0" err="1"/>
            <a:t>investiţiilor</a:t>
          </a:r>
          <a:r>
            <a:rPr lang="en-US" dirty="0"/>
            <a:t> </a:t>
          </a:r>
          <a:r>
            <a:rPr lang="en-US" dirty="0" err="1"/>
            <a:t>străine</a:t>
          </a:r>
          <a:r>
            <a:rPr lang="en-US" dirty="0"/>
            <a:t> </a:t>
          </a:r>
          <a:r>
            <a:rPr lang="en-US" dirty="0" err="1"/>
            <a:t>în</a:t>
          </a:r>
          <a:r>
            <a:rPr lang="en-US" dirty="0"/>
            <a:t> </a:t>
          </a:r>
          <a:r>
            <a:rPr lang="en-US" dirty="0" err="1"/>
            <a:t>sectoare</a:t>
          </a:r>
          <a:r>
            <a:rPr lang="en-US" dirty="0"/>
            <a:t> de </a:t>
          </a:r>
          <a:r>
            <a:rPr lang="en-US" dirty="0" err="1"/>
            <a:t>importanţă</a:t>
          </a:r>
          <a:r>
            <a:rPr lang="en-US" dirty="0"/>
            <a:t> </a:t>
          </a:r>
          <a:r>
            <a:rPr lang="en-US" dirty="0" err="1"/>
            <a:t>strategică</a:t>
          </a:r>
          <a:endParaRPr lang="en-US" dirty="0"/>
        </a:p>
      </dgm:t>
    </dgm:pt>
    <dgm:pt modelId="{EFD12660-3A19-4083-AE2E-63ADEF38C651}" type="parTrans" cxnId="{78395518-84A9-4A15-8D0E-57653D674F5A}">
      <dgm:prSet/>
      <dgm:spPr/>
      <dgm:t>
        <a:bodyPr/>
        <a:lstStyle/>
        <a:p>
          <a:endParaRPr lang="en-US"/>
        </a:p>
      </dgm:t>
    </dgm:pt>
    <dgm:pt modelId="{13AB1A76-2EED-4EC9-A817-1A9CA81DFF06}" type="sibTrans" cxnId="{78395518-84A9-4A15-8D0E-57653D674F5A}">
      <dgm:prSet/>
      <dgm:spPr/>
      <dgm:t>
        <a:bodyPr/>
        <a:lstStyle/>
        <a:p>
          <a:endParaRPr lang="en-US"/>
        </a:p>
      </dgm:t>
    </dgm:pt>
    <dgm:pt modelId="{613EE0F3-3322-402E-8A91-491A1C7E5835}" type="pres">
      <dgm:prSet presAssocID="{8309D332-3E66-46BC-ACF0-D5EC54368F2F}" presName="linear" presStyleCnt="0">
        <dgm:presLayoutVars>
          <dgm:animLvl val="lvl"/>
          <dgm:resizeHandles val="exact"/>
        </dgm:presLayoutVars>
      </dgm:prSet>
      <dgm:spPr/>
    </dgm:pt>
    <dgm:pt modelId="{17A13E46-3B5B-476E-90C1-7AD4825E711A}" type="pres">
      <dgm:prSet presAssocID="{5D345DDB-7287-45F5-986F-9D518D4625F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91577B4-193A-4DFD-9526-F8FD11536059}" type="pres">
      <dgm:prSet presAssocID="{5D345DDB-7287-45F5-986F-9D518D4625F8}" presName="childText" presStyleLbl="revTx" presStyleIdx="0" presStyleCnt="2">
        <dgm:presLayoutVars>
          <dgm:bulletEnabled val="1"/>
        </dgm:presLayoutVars>
      </dgm:prSet>
      <dgm:spPr/>
    </dgm:pt>
    <dgm:pt modelId="{343FD468-72DB-494F-B20F-2AEABAD8494F}" type="pres">
      <dgm:prSet presAssocID="{901C41BF-FE6F-4E84-9F31-5746C2AB3A9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186A50D-6A2E-4707-B45B-47B2E87327B2}" type="pres">
      <dgm:prSet presAssocID="{901C41BF-FE6F-4E84-9F31-5746C2AB3A9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8395518-84A9-4A15-8D0E-57653D674F5A}" srcId="{901C41BF-FE6F-4E84-9F31-5746C2AB3A9D}" destId="{FC30CC32-1474-40A2-AC9D-26B3DA1ABA8F}" srcOrd="2" destOrd="0" parTransId="{EFD12660-3A19-4083-AE2E-63ADEF38C651}" sibTransId="{13AB1A76-2EED-4EC9-A817-1A9CA81DFF06}"/>
    <dgm:cxn modelId="{21A33E25-C2C4-4C8E-A13F-619DF999667A}" type="presOf" srcId="{901C41BF-FE6F-4E84-9F31-5746C2AB3A9D}" destId="{343FD468-72DB-494F-B20F-2AEABAD8494F}" srcOrd="0" destOrd="0" presId="urn:microsoft.com/office/officeart/2005/8/layout/vList2"/>
    <dgm:cxn modelId="{7BCC4028-C2C1-486B-9743-300D31AA497D}" srcId="{901C41BF-FE6F-4E84-9F31-5746C2AB3A9D}" destId="{B57E08FF-F49A-4B95-B3C0-01F8C42E80F2}" srcOrd="1" destOrd="0" parTransId="{2B9CF689-365F-4C5F-929C-664EF4C5D412}" sibTransId="{5F4F1AD0-7A13-498C-B2CF-A68F64068B7D}"/>
    <dgm:cxn modelId="{9FE0C32B-90F5-46A5-98D8-F39DF3027E06}" type="presOf" srcId="{B57E08FF-F49A-4B95-B3C0-01F8C42E80F2}" destId="{F186A50D-6A2E-4707-B45B-47B2E87327B2}" srcOrd="0" destOrd="1" presId="urn:microsoft.com/office/officeart/2005/8/layout/vList2"/>
    <dgm:cxn modelId="{54D13433-B23D-4F3B-9CC9-C9396FC1418A}" type="presOf" srcId="{D499CEE2-02F5-4DC4-A731-EADDB0D34542}" destId="{791577B4-193A-4DFD-9526-F8FD11536059}" srcOrd="0" destOrd="1" presId="urn:microsoft.com/office/officeart/2005/8/layout/vList2"/>
    <dgm:cxn modelId="{6E901345-AEDC-4E94-B438-1F0C8DCFCEFA}" srcId="{5D345DDB-7287-45F5-986F-9D518D4625F8}" destId="{D499CEE2-02F5-4DC4-A731-EADDB0D34542}" srcOrd="1" destOrd="0" parTransId="{735143A3-12FD-48C6-A75D-CEF679D4F855}" sibTransId="{EA6D3F7B-882F-4655-AFA6-3552130DC429}"/>
    <dgm:cxn modelId="{975BBD4F-4C8C-4AC5-9AD2-960C18534102}" type="presOf" srcId="{FC30CC32-1474-40A2-AC9D-26B3DA1ABA8F}" destId="{F186A50D-6A2E-4707-B45B-47B2E87327B2}" srcOrd="0" destOrd="2" presId="urn:microsoft.com/office/officeart/2005/8/layout/vList2"/>
    <dgm:cxn modelId="{58D17F70-730D-46ED-8542-5F75CA6E09AB}" type="presOf" srcId="{5D345DDB-7287-45F5-986F-9D518D4625F8}" destId="{17A13E46-3B5B-476E-90C1-7AD4825E711A}" srcOrd="0" destOrd="0" presId="urn:microsoft.com/office/officeart/2005/8/layout/vList2"/>
    <dgm:cxn modelId="{44E3277C-A7A5-49A4-A610-69B212159C0B}" srcId="{8309D332-3E66-46BC-ACF0-D5EC54368F2F}" destId="{901C41BF-FE6F-4E84-9F31-5746C2AB3A9D}" srcOrd="1" destOrd="0" parTransId="{48AED2CB-56AC-4378-AE3A-C8448210FB3F}" sibTransId="{97B79FB0-6E50-40AC-918F-5A7FC1E00B22}"/>
    <dgm:cxn modelId="{4BF387AA-A120-4E09-9BFB-9730CB41DA80}" srcId="{901C41BF-FE6F-4E84-9F31-5746C2AB3A9D}" destId="{EC6B5796-9F39-414B-A5F3-4F1CB5E05B4F}" srcOrd="0" destOrd="0" parTransId="{2FF663EF-8D9F-4669-81B0-CC24A1C08AB7}" sibTransId="{FF530204-9772-4107-86C9-B190B73B50FD}"/>
    <dgm:cxn modelId="{3232AABF-855E-4B3A-8054-3F8C09395C66}" srcId="{8309D332-3E66-46BC-ACF0-D5EC54368F2F}" destId="{5D345DDB-7287-45F5-986F-9D518D4625F8}" srcOrd="0" destOrd="0" parTransId="{5753F793-2C6F-4E3B-9EA6-1D98E47101CE}" sibTransId="{CCDE21F4-3CA0-4908-8C62-F376B11901C7}"/>
    <dgm:cxn modelId="{3FBD31C8-A745-4C56-8DE3-9D2A824CD160}" type="presOf" srcId="{8309D332-3E66-46BC-ACF0-D5EC54368F2F}" destId="{613EE0F3-3322-402E-8A91-491A1C7E5835}" srcOrd="0" destOrd="0" presId="urn:microsoft.com/office/officeart/2005/8/layout/vList2"/>
    <dgm:cxn modelId="{EBF5DDCC-9A5D-4548-A3A3-77B235E8ECC8}" srcId="{5D345DDB-7287-45F5-986F-9D518D4625F8}" destId="{7C9EF18B-20F3-42AC-ABD9-D14F8881228A}" srcOrd="0" destOrd="0" parTransId="{40BF5DAA-A1BE-4857-BCBD-A698F93A97BD}" sibTransId="{CEF22B9C-021D-4E48-91F3-0FE969F91B45}"/>
    <dgm:cxn modelId="{6BD75CD1-1A06-4C4D-AC3B-7B97AEC806E6}" type="presOf" srcId="{7C9EF18B-20F3-42AC-ABD9-D14F8881228A}" destId="{791577B4-193A-4DFD-9526-F8FD11536059}" srcOrd="0" destOrd="0" presId="urn:microsoft.com/office/officeart/2005/8/layout/vList2"/>
    <dgm:cxn modelId="{1E93E5D3-AE9B-4403-9EB0-8130EB5D5A1E}" type="presOf" srcId="{EC6B5796-9F39-414B-A5F3-4F1CB5E05B4F}" destId="{F186A50D-6A2E-4707-B45B-47B2E87327B2}" srcOrd="0" destOrd="0" presId="urn:microsoft.com/office/officeart/2005/8/layout/vList2"/>
    <dgm:cxn modelId="{89B529F1-AD33-494B-BEB6-7A32C8956AEA}" srcId="{5D345DDB-7287-45F5-986F-9D518D4625F8}" destId="{198BF5F3-33DF-47EF-A7B8-C03DFEA0673D}" srcOrd="2" destOrd="0" parTransId="{4CB48D55-457E-458E-8C44-74B14E491B50}" sibTransId="{7EA02786-D370-4605-9F94-7C01BDB3D20F}"/>
    <dgm:cxn modelId="{0B1E98F7-E63C-4349-A48E-8A36985232C0}" type="presOf" srcId="{198BF5F3-33DF-47EF-A7B8-C03DFEA0673D}" destId="{791577B4-193A-4DFD-9526-F8FD11536059}" srcOrd="0" destOrd="2" presId="urn:microsoft.com/office/officeart/2005/8/layout/vList2"/>
    <dgm:cxn modelId="{5B4A772A-BACA-4715-810E-955324420A86}" type="presParOf" srcId="{613EE0F3-3322-402E-8A91-491A1C7E5835}" destId="{17A13E46-3B5B-476E-90C1-7AD4825E711A}" srcOrd="0" destOrd="0" presId="urn:microsoft.com/office/officeart/2005/8/layout/vList2"/>
    <dgm:cxn modelId="{9A6F221D-3EC1-49DD-9BB8-24FFCFB29FE0}" type="presParOf" srcId="{613EE0F3-3322-402E-8A91-491A1C7E5835}" destId="{791577B4-193A-4DFD-9526-F8FD11536059}" srcOrd="1" destOrd="0" presId="urn:microsoft.com/office/officeart/2005/8/layout/vList2"/>
    <dgm:cxn modelId="{627DF859-43E7-4F54-A426-AC90910D6259}" type="presParOf" srcId="{613EE0F3-3322-402E-8A91-491A1C7E5835}" destId="{343FD468-72DB-494F-B20F-2AEABAD8494F}" srcOrd="2" destOrd="0" presId="urn:microsoft.com/office/officeart/2005/8/layout/vList2"/>
    <dgm:cxn modelId="{1D1BBFDA-67B4-4A2A-BC70-D2E033A51AD0}" type="presParOf" srcId="{613EE0F3-3322-402E-8A91-491A1C7E5835}" destId="{F186A50D-6A2E-4707-B45B-47B2E87327B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AFBBD-9FE2-49EC-8C35-06CC0A481A6F}">
      <dsp:nvSpPr>
        <dsp:cNvPr id="0" name=""/>
        <dsp:cNvSpPr/>
      </dsp:nvSpPr>
      <dsp:spPr>
        <a:xfrm>
          <a:off x="0" y="0"/>
          <a:ext cx="3044474" cy="309663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359" tIns="330200" rIns="237359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Dezvoltare</a:t>
          </a:r>
          <a:r>
            <a:rPr lang="en-US" sz="1800" kern="1200" dirty="0"/>
            <a:t> </a:t>
          </a:r>
          <a:r>
            <a:rPr lang="en-US" sz="1800" kern="1200" dirty="0" err="1"/>
            <a:t>durabilă</a:t>
          </a:r>
          <a:r>
            <a:rPr lang="en-US" sz="1800" kern="1200" dirty="0"/>
            <a:t>, </a:t>
          </a:r>
          <a:r>
            <a:rPr lang="en-US" sz="1800" kern="1200" dirty="0" err="1"/>
            <a:t>reducerea</a:t>
          </a:r>
          <a:r>
            <a:rPr lang="en-US" sz="1800" kern="1200" dirty="0"/>
            <a:t> </a:t>
          </a:r>
          <a:r>
            <a:rPr lang="en-US" sz="1800" kern="1200" dirty="0" err="1"/>
            <a:t>decalajelor</a:t>
          </a:r>
          <a:r>
            <a:rPr lang="en-US" sz="1800" kern="1200" dirty="0"/>
            <a:t> de </a:t>
          </a:r>
          <a:r>
            <a:rPr lang="en-US" sz="1800" kern="1200" dirty="0" err="1"/>
            <a:t>dezvoltare</a:t>
          </a:r>
          <a:r>
            <a:rPr lang="en-US" sz="1800" kern="1200" dirty="0"/>
            <a:t>, </a:t>
          </a:r>
          <a:r>
            <a:rPr lang="en-US" sz="1800" kern="1200" dirty="0" err="1"/>
            <a:t>convergen</a:t>
          </a:r>
          <a:r>
            <a:rPr lang="ro-RO" sz="1800" kern="1200" dirty="0"/>
            <a:t>ț</a:t>
          </a:r>
          <a:r>
            <a:rPr lang="en-US" sz="1800" kern="1200" dirty="0"/>
            <a:t>ă, </a:t>
          </a:r>
          <a:r>
            <a:rPr lang="en-US" sz="1800" kern="1200" dirty="0" err="1"/>
            <a:t>ocupare</a:t>
          </a:r>
          <a:r>
            <a:rPr lang="en-US" sz="1800" kern="1200" dirty="0"/>
            <a:t> </a:t>
          </a:r>
          <a:r>
            <a:rPr lang="en-US" sz="1800" kern="1200" dirty="0" err="1"/>
            <a:t>şi</a:t>
          </a:r>
          <a:r>
            <a:rPr lang="en-US" sz="1800" kern="1200" dirty="0"/>
            <a:t> </a:t>
          </a:r>
          <a:r>
            <a:rPr lang="en-US" sz="1800" kern="1200" dirty="0" err="1"/>
            <a:t>drepturi</a:t>
          </a:r>
          <a:r>
            <a:rPr lang="en-US" sz="1800" kern="1200" dirty="0"/>
            <a:t> </a:t>
          </a:r>
          <a:r>
            <a:rPr lang="en-US" sz="1800" kern="1200" dirty="0" err="1"/>
            <a:t>sociale</a:t>
          </a:r>
          <a:endParaRPr lang="en-US" sz="1800" kern="1200" dirty="0"/>
        </a:p>
      </dsp:txBody>
      <dsp:txXfrm>
        <a:off x="0" y="1176722"/>
        <a:ext cx="3044474" cy="1857982"/>
      </dsp:txXfrm>
    </dsp:sp>
    <dsp:sp modelId="{A368774B-7A7D-43EE-BE92-C8F9BD4DEEDF}">
      <dsp:nvSpPr>
        <dsp:cNvPr id="0" name=""/>
        <dsp:cNvSpPr/>
      </dsp:nvSpPr>
      <dsp:spPr>
        <a:xfrm>
          <a:off x="1057741" y="309663"/>
          <a:ext cx="928991" cy="92899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28" tIns="12700" rIns="72428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1</a:t>
          </a:r>
        </a:p>
      </dsp:txBody>
      <dsp:txXfrm>
        <a:off x="1193789" y="445711"/>
        <a:ext cx="656895" cy="656895"/>
      </dsp:txXfrm>
    </dsp:sp>
    <dsp:sp modelId="{7627B39E-5DC2-49D0-981D-622C91C4EB55}">
      <dsp:nvSpPr>
        <dsp:cNvPr id="0" name=""/>
        <dsp:cNvSpPr/>
      </dsp:nvSpPr>
      <dsp:spPr>
        <a:xfrm>
          <a:off x="0" y="3096566"/>
          <a:ext cx="3044474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52F793-E8AC-4898-8D04-5FCD8D0C1C0D}">
      <dsp:nvSpPr>
        <dsp:cNvPr id="0" name=""/>
        <dsp:cNvSpPr/>
      </dsp:nvSpPr>
      <dsp:spPr>
        <a:xfrm>
          <a:off x="3348922" y="0"/>
          <a:ext cx="3044474" cy="309663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359" tIns="330200" rIns="237359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Inovare şi digitalizare</a:t>
          </a:r>
        </a:p>
      </dsp:txBody>
      <dsp:txXfrm>
        <a:off x="3348922" y="1176722"/>
        <a:ext cx="3044474" cy="1857982"/>
      </dsp:txXfrm>
    </dsp:sp>
    <dsp:sp modelId="{6DB37B52-64D4-46E0-821D-D83F9A08E4EE}">
      <dsp:nvSpPr>
        <dsp:cNvPr id="0" name=""/>
        <dsp:cNvSpPr/>
      </dsp:nvSpPr>
      <dsp:spPr>
        <a:xfrm>
          <a:off x="4406663" y="309663"/>
          <a:ext cx="928991" cy="92899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28" tIns="12700" rIns="72428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2</a:t>
          </a:r>
        </a:p>
      </dsp:txBody>
      <dsp:txXfrm>
        <a:off x="4542711" y="445711"/>
        <a:ext cx="656895" cy="656895"/>
      </dsp:txXfrm>
    </dsp:sp>
    <dsp:sp modelId="{FB649C49-13C4-46AB-B7E3-B09D6D28811C}">
      <dsp:nvSpPr>
        <dsp:cNvPr id="0" name=""/>
        <dsp:cNvSpPr/>
      </dsp:nvSpPr>
      <dsp:spPr>
        <a:xfrm>
          <a:off x="3348922" y="3096566"/>
          <a:ext cx="3044474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7DA9B2-CFA3-4EAF-AE91-519AC14829E0}">
      <dsp:nvSpPr>
        <dsp:cNvPr id="0" name=""/>
        <dsp:cNvSpPr/>
      </dsp:nvSpPr>
      <dsp:spPr>
        <a:xfrm>
          <a:off x="6697844" y="0"/>
          <a:ext cx="3044474" cy="309663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359" tIns="330200" rIns="237359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Conectivitate, competitivitate şi pieţe</a:t>
          </a:r>
          <a:endParaRPr lang="en-US" sz="1800" kern="1200"/>
        </a:p>
      </dsp:txBody>
      <dsp:txXfrm>
        <a:off x="6697844" y="1176722"/>
        <a:ext cx="3044474" cy="1857982"/>
      </dsp:txXfrm>
    </dsp:sp>
    <dsp:sp modelId="{81CA0603-3DAD-4D78-AA48-2A73E5466D89}">
      <dsp:nvSpPr>
        <dsp:cNvPr id="0" name=""/>
        <dsp:cNvSpPr/>
      </dsp:nvSpPr>
      <dsp:spPr>
        <a:xfrm>
          <a:off x="7755585" y="309663"/>
          <a:ext cx="928991" cy="92899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28" tIns="12700" rIns="72428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3</a:t>
          </a:r>
        </a:p>
      </dsp:txBody>
      <dsp:txXfrm>
        <a:off x="7891633" y="445711"/>
        <a:ext cx="656895" cy="656895"/>
      </dsp:txXfrm>
    </dsp:sp>
    <dsp:sp modelId="{EFDC83B0-BD6B-4901-A3A3-0A292B1D47F7}">
      <dsp:nvSpPr>
        <dsp:cNvPr id="0" name=""/>
        <dsp:cNvSpPr/>
      </dsp:nvSpPr>
      <dsp:spPr>
        <a:xfrm>
          <a:off x="6697844" y="3096566"/>
          <a:ext cx="3044474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4AA94-5955-4C73-B12B-52F66E2FABF4}">
      <dsp:nvSpPr>
        <dsp:cNvPr id="0" name=""/>
        <dsp:cNvSpPr/>
      </dsp:nvSpPr>
      <dsp:spPr>
        <a:xfrm>
          <a:off x="0" y="1512"/>
          <a:ext cx="97423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54EFD-61A0-40B2-A2AF-DE5E38B31DFB}">
      <dsp:nvSpPr>
        <dsp:cNvPr id="0" name=""/>
        <dsp:cNvSpPr/>
      </dsp:nvSpPr>
      <dsp:spPr>
        <a:xfrm>
          <a:off x="0" y="1512"/>
          <a:ext cx="9742319" cy="103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1. Securitatea internă a UE, gestionarea frontierelor externe, funcţionarea spaţiului Schengen şi alte provocări</a:t>
          </a:r>
        </a:p>
      </dsp:txBody>
      <dsp:txXfrm>
        <a:off x="0" y="1512"/>
        <a:ext cx="9742319" cy="1031204"/>
      </dsp:txXfrm>
    </dsp:sp>
    <dsp:sp modelId="{35BEAFDD-9330-485E-9AB1-9ACA312BD57F}">
      <dsp:nvSpPr>
        <dsp:cNvPr id="0" name=""/>
        <dsp:cNvSpPr/>
      </dsp:nvSpPr>
      <dsp:spPr>
        <a:xfrm>
          <a:off x="0" y="1032716"/>
          <a:ext cx="97423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A0838-6DBF-4A17-8CDD-F9F7E5D5AEC7}">
      <dsp:nvSpPr>
        <dsp:cNvPr id="0" name=""/>
        <dsp:cNvSpPr/>
      </dsp:nvSpPr>
      <dsp:spPr>
        <a:xfrm>
          <a:off x="0" y="1032716"/>
          <a:ext cx="9742319" cy="103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2. Securitatea cibernetică</a:t>
          </a:r>
        </a:p>
      </dsp:txBody>
      <dsp:txXfrm>
        <a:off x="0" y="1032716"/>
        <a:ext cx="9742319" cy="1031204"/>
      </dsp:txXfrm>
    </dsp:sp>
    <dsp:sp modelId="{A9E058EF-1227-4CB1-A5DE-DD5AD887153D}">
      <dsp:nvSpPr>
        <dsp:cNvPr id="0" name=""/>
        <dsp:cNvSpPr/>
      </dsp:nvSpPr>
      <dsp:spPr>
        <a:xfrm>
          <a:off x="0" y="2063921"/>
          <a:ext cx="97423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27466-C5EF-4367-B90C-E66C8DCC5831}">
      <dsp:nvSpPr>
        <dsp:cNvPr id="0" name=""/>
        <dsp:cNvSpPr/>
      </dsp:nvSpPr>
      <dsp:spPr>
        <a:xfrm>
          <a:off x="0" y="2063921"/>
          <a:ext cx="9742319" cy="103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3. Viitorul spaţiului de libertate, securitate şi justiţie</a:t>
          </a:r>
        </a:p>
      </dsp:txBody>
      <dsp:txXfrm>
        <a:off x="0" y="2063921"/>
        <a:ext cx="9742319" cy="10312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9305A-C43B-4BDF-8F70-957E93E3C7D7}">
      <dsp:nvSpPr>
        <dsp:cNvPr id="0" name=""/>
        <dsp:cNvSpPr/>
      </dsp:nvSpPr>
      <dsp:spPr>
        <a:xfrm>
          <a:off x="0" y="533747"/>
          <a:ext cx="2740027" cy="1739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6EA3B9-9B3B-4FB1-8034-72F9AEDDF087}">
      <dsp:nvSpPr>
        <dsp:cNvPr id="0" name=""/>
        <dsp:cNvSpPr/>
      </dsp:nvSpPr>
      <dsp:spPr>
        <a:xfrm>
          <a:off x="304447" y="822972"/>
          <a:ext cx="2740027" cy="1739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1. </a:t>
          </a:r>
          <a:r>
            <a:rPr lang="en-US" sz="2200" kern="1200" dirty="0" err="1"/>
            <a:t>Politica</a:t>
          </a:r>
          <a:r>
            <a:rPr lang="en-US" sz="2200" kern="1200" dirty="0"/>
            <a:t> de Securitate </a:t>
          </a:r>
          <a:r>
            <a:rPr lang="en-US" sz="2200" kern="1200" dirty="0" err="1"/>
            <a:t>şi</a:t>
          </a:r>
          <a:r>
            <a:rPr lang="en-US" sz="2200" kern="1200" dirty="0"/>
            <a:t> </a:t>
          </a:r>
          <a:r>
            <a:rPr lang="en-US" sz="2200" kern="1200" dirty="0" err="1"/>
            <a:t>Apărare</a:t>
          </a:r>
          <a:r>
            <a:rPr lang="en-US" sz="2200" kern="1200" dirty="0"/>
            <a:t> </a:t>
          </a:r>
          <a:r>
            <a:rPr lang="en-US" sz="2200" kern="1200" dirty="0" err="1"/>
            <a:t>Comună</a:t>
          </a:r>
          <a:r>
            <a:rPr lang="en-US" sz="2200" kern="1200" dirty="0"/>
            <a:t> </a:t>
          </a:r>
          <a:r>
            <a:rPr lang="en-US" sz="2200" kern="1200" dirty="0" err="1"/>
            <a:t>şi</a:t>
          </a:r>
          <a:r>
            <a:rPr lang="en-US" sz="2200" kern="1200" dirty="0"/>
            <a:t> </a:t>
          </a:r>
          <a:r>
            <a:rPr lang="en-US" sz="2200" kern="1200" dirty="0" err="1"/>
            <a:t>eficienţa</a:t>
          </a:r>
          <a:r>
            <a:rPr lang="en-US" sz="2200" kern="1200" dirty="0"/>
            <a:t> </a:t>
          </a:r>
          <a:r>
            <a:rPr lang="en-US" sz="2200" kern="1200" dirty="0" err="1"/>
            <a:t>acţiunii</a:t>
          </a:r>
          <a:r>
            <a:rPr lang="en-US" sz="2200" kern="1200" dirty="0"/>
            <a:t> </a:t>
          </a:r>
          <a:r>
            <a:rPr lang="en-US" sz="2200" kern="1200" dirty="0" err="1"/>
            <a:t>externe</a:t>
          </a:r>
          <a:r>
            <a:rPr lang="en-US" sz="2200" kern="1200" dirty="0"/>
            <a:t> a UE</a:t>
          </a:r>
        </a:p>
      </dsp:txBody>
      <dsp:txXfrm>
        <a:off x="355407" y="873932"/>
        <a:ext cx="2638107" cy="1637997"/>
      </dsp:txXfrm>
    </dsp:sp>
    <dsp:sp modelId="{4F05B472-37CF-4CC0-88EC-DC1C1933119A}">
      <dsp:nvSpPr>
        <dsp:cNvPr id="0" name=""/>
        <dsp:cNvSpPr/>
      </dsp:nvSpPr>
      <dsp:spPr>
        <a:xfrm>
          <a:off x="3348922" y="533747"/>
          <a:ext cx="2740027" cy="1739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ABF8C3-3646-4597-995B-CC3DDB0400EE}">
      <dsp:nvSpPr>
        <dsp:cNvPr id="0" name=""/>
        <dsp:cNvSpPr/>
      </dsp:nvSpPr>
      <dsp:spPr>
        <a:xfrm>
          <a:off x="3653369" y="822972"/>
          <a:ext cx="2740027" cy="1739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2. Consistenţa politicii UE în vecinătatea sa</a:t>
          </a:r>
          <a:endParaRPr lang="en-US" sz="2200" kern="1200" dirty="0"/>
        </a:p>
      </dsp:txBody>
      <dsp:txXfrm>
        <a:off x="3704329" y="873932"/>
        <a:ext cx="2638107" cy="1637997"/>
      </dsp:txXfrm>
    </dsp:sp>
    <dsp:sp modelId="{A8C65750-3FAA-4D86-A125-859DA5A48F10}">
      <dsp:nvSpPr>
        <dsp:cNvPr id="0" name=""/>
        <dsp:cNvSpPr/>
      </dsp:nvSpPr>
      <dsp:spPr>
        <a:xfrm>
          <a:off x="6697844" y="533747"/>
          <a:ext cx="2740027" cy="1739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8A34BA-7D60-4173-89C8-6B2F289A9640}">
      <dsp:nvSpPr>
        <dsp:cNvPr id="0" name=""/>
        <dsp:cNvSpPr/>
      </dsp:nvSpPr>
      <dsp:spPr>
        <a:xfrm>
          <a:off x="7002291" y="822972"/>
          <a:ext cx="2740027" cy="1739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3. Angajamentele internaţionale ale UE</a:t>
          </a:r>
          <a:endParaRPr lang="en-US" sz="2200" kern="1200"/>
        </a:p>
      </dsp:txBody>
      <dsp:txXfrm>
        <a:off x="7053251" y="873932"/>
        <a:ext cx="2638107" cy="16379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A524D-8867-4A99-B4D9-1B62D8E415CE}">
      <dsp:nvSpPr>
        <dsp:cNvPr id="0" name=""/>
        <dsp:cNvSpPr/>
      </dsp:nvSpPr>
      <dsp:spPr>
        <a:xfrm>
          <a:off x="0" y="2229"/>
          <a:ext cx="623735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F4738AF-C8E8-4FB9-AD1B-CA5688E323A3}">
      <dsp:nvSpPr>
        <dsp:cNvPr id="0" name=""/>
        <dsp:cNvSpPr/>
      </dsp:nvSpPr>
      <dsp:spPr>
        <a:xfrm>
          <a:off x="0" y="2229"/>
          <a:ext cx="6237359" cy="1520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1. Solidaritate, coeziune, egalitate de şanse şi justiţie socială</a:t>
          </a:r>
        </a:p>
      </dsp:txBody>
      <dsp:txXfrm>
        <a:off x="0" y="2229"/>
        <a:ext cx="6237359" cy="1520610"/>
      </dsp:txXfrm>
    </dsp:sp>
    <dsp:sp modelId="{9E9D2F96-1FF0-4DF7-B74A-8374CBBEC93E}">
      <dsp:nvSpPr>
        <dsp:cNvPr id="0" name=""/>
        <dsp:cNvSpPr/>
      </dsp:nvSpPr>
      <dsp:spPr>
        <a:xfrm>
          <a:off x="0" y="1522840"/>
          <a:ext cx="623735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DDBB53-D423-485E-9A90-046639B0C1C8}">
      <dsp:nvSpPr>
        <dsp:cNvPr id="0" name=""/>
        <dsp:cNvSpPr/>
      </dsp:nvSpPr>
      <dsp:spPr>
        <a:xfrm>
          <a:off x="0" y="1522840"/>
          <a:ext cx="6237359" cy="1520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2. Democraţie, libertate şi respectarea demnităţii umane</a:t>
          </a:r>
        </a:p>
      </dsp:txBody>
      <dsp:txXfrm>
        <a:off x="0" y="1522840"/>
        <a:ext cx="6237359" cy="1520610"/>
      </dsp:txXfrm>
    </dsp:sp>
    <dsp:sp modelId="{3395D2B7-C331-49AA-9D74-896CB2006CF1}">
      <dsp:nvSpPr>
        <dsp:cNvPr id="0" name=""/>
        <dsp:cNvSpPr/>
      </dsp:nvSpPr>
      <dsp:spPr>
        <a:xfrm>
          <a:off x="0" y="3043450"/>
          <a:ext cx="623735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A91659-7A69-4722-88DA-DFE32DA6A7D1}">
      <dsp:nvSpPr>
        <dsp:cNvPr id="0" name=""/>
        <dsp:cNvSpPr/>
      </dsp:nvSpPr>
      <dsp:spPr>
        <a:xfrm>
          <a:off x="0" y="3043450"/>
          <a:ext cx="6237359" cy="1520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3. Combaterea rasismului, intoleranţei, xenofobiei, populismului şi antisemitismului.</a:t>
          </a:r>
        </a:p>
      </dsp:txBody>
      <dsp:txXfrm>
        <a:off x="0" y="3043450"/>
        <a:ext cx="6237359" cy="15206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DEEB7-9423-4868-B333-1DEB93BE68DC}">
      <dsp:nvSpPr>
        <dsp:cNvPr id="0" name=""/>
        <dsp:cNvSpPr/>
      </dsp:nvSpPr>
      <dsp:spPr>
        <a:xfrm>
          <a:off x="0" y="3415"/>
          <a:ext cx="6237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F06132-A327-4084-A350-F2CE38111A94}">
      <dsp:nvSpPr>
        <dsp:cNvPr id="0" name=""/>
        <dsp:cNvSpPr/>
      </dsp:nvSpPr>
      <dsp:spPr>
        <a:xfrm>
          <a:off x="0" y="3415"/>
          <a:ext cx="6237359" cy="107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1. IEŞIREA MARII BRITANII DIN UNIUNEA EUROPEANĂ</a:t>
          </a:r>
          <a:endParaRPr lang="en-US" sz="2200" kern="1200" dirty="0"/>
        </a:p>
      </dsp:txBody>
      <dsp:txXfrm>
        <a:off x="0" y="3415"/>
        <a:ext cx="6237359" cy="1078867"/>
      </dsp:txXfrm>
    </dsp:sp>
    <dsp:sp modelId="{69B43C4B-2482-4823-BE1B-4FDC85A67FCE}">
      <dsp:nvSpPr>
        <dsp:cNvPr id="0" name=""/>
        <dsp:cNvSpPr/>
      </dsp:nvSpPr>
      <dsp:spPr>
        <a:xfrm>
          <a:off x="0" y="1082283"/>
          <a:ext cx="6237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9EBFD2-4A24-4C65-98D1-712EEFFD104F}">
      <dsp:nvSpPr>
        <dsp:cNvPr id="0" name=""/>
        <dsp:cNvSpPr/>
      </dsp:nvSpPr>
      <dsp:spPr>
        <a:xfrm>
          <a:off x="0" y="1082283"/>
          <a:ext cx="6237359" cy="107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2. CADRUL FINANCIAR MULTIANUAL </a:t>
          </a:r>
          <a:endParaRPr lang="ro-RO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2021 -2027</a:t>
          </a:r>
        </a:p>
      </dsp:txBody>
      <dsp:txXfrm>
        <a:off x="0" y="1082283"/>
        <a:ext cx="6237359" cy="1078867"/>
      </dsp:txXfrm>
    </dsp:sp>
    <dsp:sp modelId="{5664C1E1-FC20-47EA-9259-31BCAE41F03B}">
      <dsp:nvSpPr>
        <dsp:cNvPr id="0" name=""/>
        <dsp:cNvSpPr/>
      </dsp:nvSpPr>
      <dsp:spPr>
        <a:xfrm>
          <a:off x="0" y="2161150"/>
          <a:ext cx="6237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AF0917-2C07-4C96-8AC8-46D497135331}">
      <dsp:nvSpPr>
        <dsp:cNvPr id="0" name=""/>
        <dsp:cNvSpPr/>
      </dsp:nvSpPr>
      <dsp:spPr>
        <a:xfrm>
          <a:off x="0" y="2161150"/>
          <a:ext cx="6237359" cy="107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3. VIITORUL UNIUNII EUROPENE</a:t>
          </a:r>
        </a:p>
      </dsp:txBody>
      <dsp:txXfrm>
        <a:off x="0" y="2161150"/>
        <a:ext cx="6237359" cy="1078867"/>
      </dsp:txXfrm>
    </dsp:sp>
    <dsp:sp modelId="{6C6F7C28-AB1F-4B91-8958-75D83DEDBCF3}">
      <dsp:nvSpPr>
        <dsp:cNvPr id="0" name=""/>
        <dsp:cNvSpPr/>
      </dsp:nvSpPr>
      <dsp:spPr>
        <a:xfrm>
          <a:off x="0" y="3240017"/>
          <a:ext cx="6237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4BCFC2-AE81-421F-9B9E-18EF3CAB98E2}">
      <dsp:nvSpPr>
        <dsp:cNvPr id="0" name=""/>
        <dsp:cNvSpPr/>
      </dsp:nvSpPr>
      <dsp:spPr>
        <a:xfrm>
          <a:off x="0" y="3240017"/>
          <a:ext cx="6231267" cy="121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4. ANGAJAMENTUL UE PENTRU STATELE DIN </a:t>
          </a:r>
          <a:r>
            <a:rPr lang="ro-RO" sz="2200" kern="1200" dirty="0"/>
            <a:t> </a:t>
          </a:r>
          <a:r>
            <a:rPr lang="en-US" sz="2200" kern="1200" dirty="0"/>
            <a:t>VECINĂTATEA ESTICĂ</a:t>
          </a:r>
          <a:endParaRPr lang="ro-RO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CARE AU SEMNAT ACORDURILE DE ASOCIERE</a:t>
          </a:r>
          <a:endParaRPr lang="en-US" sz="2200" kern="1200" dirty="0"/>
        </a:p>
      </dsp:txBody>
      <dsp:txXfrm>
        <a:off x="0" y="3240017"/>
        <a:ext cx="6231267" cy="1215344"/>
      </dsp:txXfrm>
    </dsp:sp>
    <dsp:sp modelId="{6D8DC18D-676E-491A-B2F8-2BC2FDB00656}">
      <dsp:nvSpPr>
        <dsp:cNvPr id="0" name=""/>
        <dsp:cNvSpPr/>
      </dsp:nvSpPr>
      <dsp:spPr>
        <a:xfrm>
          <a:off x="0" y="4455361"/>
          <a:ext cx="6237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D91C05-D84F-4988-8E72-8792FF8127BA}">
      <dsp:nvSpPr>
        <dsp:cNvPr id="0" name=""/>
        <dsp:cNvSpPr/>
      </dsp:nvSpPr>
      <dsp:spPr>
        <a:xfrm>
          <a:off x="0" y="4455361"/>
          <a:ext cx="6237359" cy="107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4455361"/>
        <a:ext cx="6237359" cy="10788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37B62-9291-4AFA-A61B-230840AD08AC}">
      <dsp:nvSpPr>
        <dsp:cNvPr id="0" name=""/>
        <dsp:cNvSpPr/>
      </dsp:nvSpPr>
      <dsp:spPr>
        <a:xfrm>
          <a:off x="580015" y="743"/>
          <a:ext cx="2539449" cy="15236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Prioritatea Europeană – protecţia frontierelor externe.</a:t>
          </a:r>
        </a:p>
      </dsp:txBody>
      <dsp:txXfrm>
        <a:off x="580015" y="743"/>
        <a:ext cx="2539449" cy="1523669"/>
      </dsp:txXfrm>
    </dsp:sp>
    <dsp:sp modelId="{5B0906EB-78DB-4B8D-8961-73A12CDF6858}">
      <dsp:nvSpPr>
        <dsp:cNvPr id="0" name=""/>
        <dsp:cNvSpPr/>
      </dsp:nvSpPr>
      <dsp:spPr>
        <a:xfrm>
          <a:off x="3373409" y="743"/>
          <a:ext cx="2539449" cy="1523669"/>
        </a:xfrm>
        <a:prstGeom prst="rect">
          <a:avLst/>
        </a:prstGeom>
        <a:solidFill>
          <a:schemeClr val="accent5">
            <a:hueOff val="-619270"/>
            <a:satOff val="610"/>
            <a:lumOff val="137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Mii</a:t>
          </a:r>
          <a:r>
            <a:rPr lang="en-US" sz="1700" kern="1200" dirty="0"/>
            <a:t> de </a:t>
          </a:r>
          <a:r>
            <a:rPr lang="en-US" sz="1700" kern="1200" dirty="0" err="1"/>
            <a:t>experţi</a:t>
          </a:r>
          <a:r>
            <a:rPr lang="en-US" sz="1700" kern="1200" dirty="0"/>
            <a:t> FRONTEX, </a:t>
          </a:r>
          <a:r>
            <a:rPr lang="en-US" sz="1700" kern="1200" dirty="0" err="1"/>
            <a:t>paza</a:t>
          </a:r>
          <a:r>
            <a:rPr lang="en-US" sz="1700" kern="1200" dirty="0"/>
            <a:t> </a:t>
          </a:r>
          <a:r>
            <a:rPr lang="en-US" sz="1700" kern="1200" dirty="0" err="1"/>
            <a:t>frontierei</a:t>
          </a:r>
          <a:r>
            <a:rPr lang="en-US" sz="1700" kern="1200" dirty="0"/>
            <a:t> </a:t>
          </a:r>
          <a:r>
            <a:rPr lang="en-US" sz="1700" kern="1200" dirty="0" err="1"/>
            <a:t>Europene</a:t>
          </a:r>
          <a:r>
            <a:rPr lang="en-US" sz="1700" kern="1200" dirty="0"/>
            <a:t> </a:t>
          </a:r>
          <a:r>
            <a:rPr lang="en-US" sz="1700" kern="1200" dirty="0" err="1"/>
            <a:t>inclusiv</a:t>
          </a:r>
          <a:r>
            <a:rPr lang="en-US" sz="1700" kern="1200" dirty="0"/>
            <a:t> a </a:t>
          </a:r>
          <a:r>
            <a:rPr lang="en-US" sz="1700" kern="1200" dirty="0" err="1"/>
            <a:t>celei</a:t>
          </a:r>
          <a:r>
            <a:rPr lang="en-US" sz="1700" kern="1200" dirty="0"/>
            <a:t> </a:t>
          </a:r>
          <a:r>
            <a:rPr lang="en-US" sz="1700" kern="1200" dirty="0" err="1"/>
            <a:t>navale</a:t>
          </a:r>
          <a:endParaRPr lang="en-US" sz="1700" kern="1200" dirty="0"/>
        </a:p>
      </dsp:txBody>
      <dsp:txXfrm>
        <a:off x="3373409" y="743"/>
        <a:ext cx="2539449" cy="1523669"/>
      </dsp:txXfrm>
    </dsp:sp>
    <dsp:sp modelId="{D2EEE222-97F0-42AF-B134-2CDE8F4B680A}">
      <dsp:nvSpPr>
        <dsp:cNvPr id="0" name=""/>
        <dsp:cNvSpPr/>
      </dsp:nvSpPr>
      <dsp:spPr>
        <a:xfrm>
          <a:off x="580015" y="1778358"/>
          <a:ext cx="2539449" cy="1523669"/>
        </a:xfrm>
        <a:prstGeom prst="rect">
          <a:avLst/>
        </a:prstGeom>
        <a:solidFill>
          <a:schemeClr val="accent5">
            <a:hueOff val="-1238541"/>
            <a:satOff val="1219"/>
            <a:lumOff val="274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Măsuri suplimentare de securitate</a:t>
          </a:r>
        </a:p>
      </dsp:txBody>
      <dsp:txXfrm>
        <a:off x="580015" y="1778358"/>
        <a:ext cx="2539449" cy="1523669"/>
      </dsp:txXfrm>
    </dsp:sp>
    <dsp:sp modelId="{5984FAF3-15DE-41A6-B721-21A126AEBEDB}">
      <dsp:nvSpPr>
        <dsp:cNvPr id="0" name=""/>
        <dsp:cNvSpPr/>
      </dsp:nvSpPr>
      <dsp:spPr>
        <a:xfrm>
          <a:off x="3373409" y="1778358"/>
          <a:ext cx="2539449" cy="1523669"/>
        </a:xfrm>
        <a:prstGeom prst="rect">
          <a:avLst/>
        </a:prstGeom>
        <a:solidFill>
          <a:schemeClr val="accent5">
            <a:hueOff val="-1857811"/>
            <a:satOff val="1829"/>
            <a:lumOff val="4118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Rol sporit </a:t>
          </a:r>
          <a:r>
            <a:rPr lang="ro-RO" sz="1700" kern="1200" dirty="0"/>
            <a:t>al </a:t>
          </a:r>
          <a:r>
            <a:rPr lang="it-IT" sz="1700" kern="1200" dirty="0"/>
            <a:t>Oficiu</a:t>
          </a:r>
          <a:r>
            <a:rPr lang="ro-RO" sz="1700" kern="1200" dirty="0"/>
            <a:t>lui</a:t>
          </a:r>
          <a:r>
            <a:rPr lang="it-IT" sz="1700" kern="1200" dirty="0"/>
            <a:t> Procurorului European</a:t>
          </a:r>
          <a:endParaRPr lang="en-US" sz="1700" kern="1200" dirty="0"/>
        </a:p>
      </dsp:txBody>
      <dsp:txXfrm>
        <a:off x="3373409" y="1778358"/>
        <a:ext cx="2539449" cy="1523669"/>
      </dsp:txXfrm>
    </dsp:sp>
    <dsp:sp modelId="{B8BDCD14-54D4-4CF8-B8AF-137B4D1CF808}">
      <dsp:nvSpPr>
        <dsp:cNvPr id="0" name=""/>
        <dsp:cNvSpPr/>
      </dsp:nvSpPr>
      <dsp:spPr>
        <a:xfrm>
          <a:off x="580015" y="3555972"/>
          <a:ext cx="2539449" cy="1523669"/>
        </a:xfrm>
        <a:prstGeom prst="rect">
          <a:avLst/>
        </a:prstGeom>
        <a:solidFill>
          <a:schemeClr val="accent5">
            <a:hueOff val="-2477081"/>
            <a:satOff val="2439"/>
            <a:lumOff val="549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Cooperarea între serviciile naţionale de informaţii</a:t>
          </a:r>
        </a:p>
      </dsp:txBody>
      <dsp:txXfrm>
        <a:off x="580015" y="3555972"/>
        <a:ext cx="2539449" cy="1523669"/>
      </dsp:txXfrm>
    </dsp:sp>
    <dsp:sp modelId="{F8F978DC-4B3B-4878-863E-0887E056C434}">
      <dsp:nvSpPr>
        <dsp:cNvPr id="0" name=""/>
        <dsp:cNvSpPr/>
      </dsp:nvSpPr>
      <dsp:spPr>
        <a:xfrm>
          <a:off x="3373409" y="3555972"/>
          <a:ext cx="2539449" cy="1523669"/>
        </a:xfrm>
        <a:prstGeom prst="rect">
          <a:avLst/>
        </a:prstGeom>
        <a:solidFill>
          <a:schemeClr val="accent5">
            <a:hueOff val="-3096351"/>
            <a:satOff val="3048"/>
            <a:lumOff val="686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“</a:t>
          </a:r>
          <a:r>
            <a:rPr lang="en-US" sz="1700" kern="1200" dirty="0" err="1"/>
            <a:t>Admisia</a:t>
          </a:r>
          <a:r>
            <a:rPr lang="en-US" sz="1700" kern="1200" dirty="0"/>
            <a:t> </a:t>
          </a:r>
          <a:r>
            <a:rPr lang="en-US" sz="1700" kern="1200" dirty="0" err="1"/>
            <a:t>readmisiei</a:t>
          </a:r>
          <a:r>
            <a:rPr lang="en-US" sz="1700" kern="1200" dirty="0"/>
            <a:t>“</a:t>
          </a:r>
          <a:r>
            <a:rPr lang="ro-RO" sz="1700" kern="1200" dirty="0"/>
            <a:t> </a:t>
          </a:r>
          <a:r>
            <a:rPr lang="en-US" sz="1700" kern="1200" dirty="0"/>
            <a:t>(</a:t>
          </a:r>
          <a:r>
            <a:rPr lang="en-US" sz="1700" kern="1200" dirty="0" err="1"/>
            <a:t>inclusă</a:t>
          </a:r>
          <a:r>
            <a:rPr lang="en-US" sz="1700" kern="1200" dirty="0"/>
            <a:t> </a:t>
          </a:r>
          <a:r>
            <a:rPr lang="en-US" sz="1700" kern="1200" dirty="0" err="1"/>
            <a:t>în</a:t>
          </a:r>
          <a:r>
            <a:rPr lang="en-US" sz="1700" kern="1200" dirty="0"/>
            <a:t> </a:t>
          </a:r>
          <a:r>
            <a:rPr lang="en-US" sz="1700" kern="1200" dirty="0" err="1"/>
            <a:t>Acordul</a:t>
          </a:r>
          <a:r>
            <a:rPr lang="en-US" sz="1700" kern="1200" dirty="0"/>
            <a:t> UE-</a:t>
          </a:r>
          <a:r>
            <a:rPr lang="en-US" sz="1700" kern="1200" dirty="0" err="1"/>
            <a:t>Turcia</a:t>
          </a:r>
          <a:r>
            <a:rPr lang="en-US" sz="1700" kern="1200" dirty="0"/>
            <a:t>) </a:t>
          </a:r>
          <a:r>
            <a:rPr lang="en-US" sz="1700" kern="1200" dirty="0" err="1"/>
            <a:t>pentru</a:t>
          </a:r>
          <a:r>
            <a:rPr lang="en-US" sz="1700" kern="1200" dirty="0"/>
            <a:t> </a:t>
          </a:r>
          <a:r>
            <a:rPr lang="en-US" sz="1700" kern="1200" dirty="0" err="1"/>
            <a:t>acorduri</a:t>
          </a:r>
          <a:r>
            <a:rPr lang="en-US" sz="1700" kern="1200" dirty="0"/>
            <a:t> cu Nigeria, </a:t>
          </a:r>
          <a:r>
            <a:rPr lang="en-US" sz="1700" kern="1200" dirty="0" err="1"/>
            <a:t>Coasta</a:t>
          </a:r>
          <a:r>
            <a:rPr lang="en-US" sz="1700" kern="1200" dirty="0"/>
            <a:t> de </a:t>
          </a:r>
          <a:r>
            <a:rPr lang="en-US" sz="1700" kern="1200" dirty="0" err="1"/>
            <a:t>Fildeş</a:t>
          </a:r>
          <a:r>
            <a:rPr lang="en-US" sz="1700" kern="1200" dirty="0"/>
            <a:t>, </a:t>
          </a:r>
          <a:r>
            <a:rPr lang="en-US" sz="1700" kern="1200" dirty="0" err="1"/>
            <a:t>Guineea</a:t>
          </a:r>
          <a:r>
            <a:rPr lang="en-US" sz="1700" kern="1200" dirty="0"/>
            <a:t> </a:t>
          </a:r>
          <a:r>
            <a:rPr lang="en-US" sz="1700" kern="1200" dirty="0" err="1"/>
            <a:t>şi</a:t>
          </a:r>
          <a:r>
            <a:rPr lang="en-US" sz="1700" kern="1200" dirty="0"/>
            <a:t> Senegal</a:t>
          </a:r>
        </a:p>
      </dsp:txBody>
      <dsp:txXfrm>
        <a:off x="3373409" y="3555972"/>
        <a:ext cx="2539449" cy="1523669"/>
      </dsp:txXfrm>
    </dsp:sp>
    <dsp:sp modelId="{D30D1DF9-C981-4660-94AB-C89E907B1EBB}">
      <dsp:nvSpPr>
        <dsp:cNvPr id="0" name=""/>
        <dsp:cNvSpPr/>
      </dsp:nvSpPr>
      <dsp:spPr>
        <a:xfrm>
          <a:off x="1976712" y="5333587"/>
          <a:ext cx="2539449" cy="1523669"/>
        </a:xfrm>
        <a:prstGeom prst="rect">
          <a:avLst/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700" kern="1200" dirty="0"/>
            <a:t>S</a:t>
          </a:r>
          <a:r>
            <a:rPr lang="en-US" sz="1700" kern="1200" dirty="0" err="1"/>
            <a:t>iria</a:t>
          </a:r>
          <a:r>
            <a:rPr lang="en-US" sz="1700" kern="1200" dirty="0"/>
            <a:t> </a:t>
          </a:r>
          <a:endParaRPr lang="ro-RO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</a:t>
          </a:r>
          <a:r>
            <a:rPr lang="ro-RO" sz="1700" kern="1200" dirty="0" err="1"/>
            <a:t>ze</a:t>
          </a:r>
          <a:r>
            <a:rPr lang="en-US" sz="1700" kern="1200" dirty="0" err="1"/>
            <a:t>scaladarea</a:t>
          </a:r>
          <a:endParaRPr lang="en-US" sz="1700" kern="1200" dirty="0"/>
        </a:p>
      </dsp:txBody>
      <dsp:txXfrm>
        <a:off x="1976712" y="5333587"/>
        <a:ext cx="2539449" cy="15236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13E46-3B5B-476E-90C1-7AD4825E711A}">
      <dsp:nvSpPr>
        <dsp:cNvPr id="0" name=""/>
        <dsp:cNvSpPr/>
      </dsp:nvSpPr>
      <dsp:spPr>
        <a:xfrm>
          <a:off x="0" y="18603"/>
          <a:ext cx="6775499" cy="9931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Administraţia SUA</a:t>
          </a:r>
          <a:endParaRPr lang="en-US" sz="2500" kern="1200"/>
        </a:p>
      </dsp:txBody>
      <dsp:txXfrm>
        <a:off x="48481" y="67084"/>
        <a:ext cx="6678537" cy="896166"/>
      </dsp:txXfrm>
    </dsp:sp>
    <dsp:sp modelId="{791577B4-193A-4DFD-9526-F8FD11536059}">
      <dsp:nvSpPr>
        <dsp:cNvPr id="0" name=""/>
        <dsp:cNvSpPr/>
      </dsp:nvSpPr>
      <dsp:spPr>
        <a:xfrm>
          <a:off x="0" y="1011732"/>
          <a:ext cx="6775499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22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comerţ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protecţia</a:t>
          </a:r>
          <a:r>
            <a:rPr lang="en-US" sz="2000" kern="1200" dirty="0"/>
            <a:t> </a:t>
          </a:r>
          <a:r>
            <a:rPr lang="en-US" sz="2000" kern="1200" dirty="0" err="1"/>
            <a:t>mediului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o-RO" sz="2000" kern="1200" dirty="0"/>
            <a:t>n</a:t>
          </a:r>
          <a:r>
            <a:rPr lang="en-US" sz="2000" kern="1200" dirty="0" err="1"/>
            <a:t>eproliferare</a:t>
          </a:r>
          <a:r>
            <a:rPr lang="ro-RO" sz="2000" kern="1200" dirty="0"/>
            <a:t>a</a:t>
          </a:r>
          <a:r>
            <a:rPr lang="en-US" sz="2000" kern="1200" dirty="0"/>
            <a:t> </a:t>
          </a:r>
          <a:r>
            <a:rPr lang="en-US" sz="2000" kern="1200" dirty="0" err="1"/>
            <a:t>nucleară</a:t>
          </a:r>
          <a:endParaRPr lang="en-US" sz="2000" kern="1200" dirty="0"/>
        </a:p>
      </dsp:txBody>
      <dsp:txXfrm>
        <a:off x="0" y="1011732"/>
        <a:ext cx="6775499" cy="1035000"/>
      </dsp:txXfrm>
    </dsp:sp>
    <dsp:sp modelId="{343FD468-72DB-494F-B20F-2AEABAD8494F}">
      <dsp:nvSpPr>
        <dsp:cNvPr id="0" name=""/>
        <dsp:cNvSpPr/>
      </dsp:nvSpPr>
      <dsp:spPr>
        <a:xfrm>
          <a:off x="0" y="2046732"/>
          <a:ext cx="6775499" cy="993128"/>
        </a:xfrm>
        <a:prstGeom prst="roundRect">
          <a:avLst/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kern="1200"/>
            <a:t>Schimbarea accentelor în politica schimburilor comerciale ale UE</a:t>
          </a:r>
          <a:endParaRPr lang="en-US" sz="2500" kern="1200"/>
        </a:p>
      </dsp:txBody>
      <dsp:txXfrm>
        <a:off x="48481" y="2095213"/>
        <a:ext cx="6678537" cy="896166"/>
      </dsp:txXfrm>
    </dsp:sp>
    <dsp:sp modelId="{F186A50D-6A2E-4707-B45B-47B2E87327B2}">
      <dsp:nvSpPr>
        <dsp:cNvPr id="0" name=""/>
        <dsp:cNvSpPr/>
      </dsp:nvSpPr>
      <dsp:spPr>
        <a:xfrm>
          <a:off x="0" y="3039860"/>
          <a:ext cx="6775499" cy="217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22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Trecerea</a:t>
          </a:r>
          <a:r>
            <a:rPr lang="en-US" sz="2000" kern="1200" dirty="0"/>
            <a:t> de la </a:t>
          </a:r>
          <a:r>
            <a:rPr lang="en-US" sz="2000" kern="1200" dirty="0" err="1"/>
            <a:t>valoarea</a:t>
          </a:r>
          <a:r>
            <a:rPr lang="en-US" sz="2000" kern="1200" dirty="0"/>
            <a:t> de </a:t>
          </a:r>
          <a:r>
            <a:rPr lang="en-US" sz="2000" kern="1200" dirty="0" err="1"/>
            <a:t>simbol</a:t>
          </a:r>
          <a:r>
            <a:rPr lang="en-US" sz="2000" kern="1200" dirty="0"/>
            <a:t> al </a:t>
          </a:r>
          <a:r>
            <a:rPr lang="en-US" sz="2000" kern="1200" dirty="0" err="1"/>
            <a:t>pieţei</a:t>
          </a:r>
          <a:r>
            <a:rPr lang="en-US" sz="2000" kern="1200" dirty="0"/>
            <a:t> </a:t>
          </a:r>
          <a:r>
            <a:rPr lang="en-US" sz="2000" kern="1200" dirty="0" err="1"/>
            <a:t>libere</a:t>
          </a:r>
          <a:r>
            <a:rPr lang="en-US" sz="2000" kern="1200" dirty="0"/>
            <a:t> la </a:t>
          </a:r>
          <a:r>
            <a:rPr lang="en-US" sz="2000" kern="1200" dirty="0" err="1"/>
            <a:t>cea</a:t>
          </a:r>
          <a:r>
            <a:rPr lang="en-US" sz="2000" kern="1200" dirty="0"/>
            <a:t> de </a:t>
          </a:r>
          <a:r>
            <a:rPr lang="en-US" sz="2000" kern="1200" dirty="0" err="1"/>
            <a:t>garant</a:t>
          </a:r>
          <a:r>
            <a:rPr lang="en-US" sz="2000" kern="1200" dirty="0"/>
            <a:t> al </a:t>
          </a:r>
          <a:r>
            <a:rPr lang="en-US" sz="2000" kern="1200" dirty="0" err="1"/>
            <a:t>comerţului</a:t>
          </a:r>
          <a:r>
            <a:rPr lang="en-US" sz="2000" kern="1200" dirty="0"/>
            <a:t> </a:t>
          </a:r>
          <a:r>
            <a:rPr lang="en-US" sz="2000" kern="1200" dirty="0" err="1"/>
            <a:t>corect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Păstrarea</a:t>
          </a:r>
          <a:r>
            <a:rPr lang="en-US" sz="2000" kern="1200" dirty="0"/>
            <a:t> </a:t>
          </a:r>
          <a:r>
            <a:rPr lang="en-US" sz="2000" kern="1200" dirty="0" err="1"/>
            <a:t>standardelor</a:t>
          </a:r>
          <a:r>
            <a:rPr lang="en-US" sz="2000" kern="1200" dirty="0"/>
            <a:t> </a:t>
          </a:r>
          <a:r>
            <a:rPr lang="en-US" sz="2000" kern="1200" dirty="0" err="1"/>
            <a:t>privind</a:t>
          </a:r>
          <a:r>
            <a:rPr lang="en-US" sz="2000" kern="1200" dirty="0"/>
            <a:t> </a:t>
          </a:r>
          <a:r>
            <a:rPr lang="en-US" sz="2000" kern="1200" dirty="0" err="1"/>
            <a:t>protejarea</a:t>
          </a:r>
          <a:r>
            <a:rPr lang="en-US" sz="2000" kern="1200" dirty="0"/>
            <a:t> </a:t>
          </a:r>
          <a:r>
            <a:rPr lang="en-US" sz="2000" kern="1200" dirty="0" err="1"/>
            <a:t>mediului</a:t>
          </a:r>
          <a:r>
            <a:rPr lang="en-US" sz="2000" kern="1200" dirty="0"/>
            <a:t>/</a:t>
          </a:r>
          <a:r>
            <a:rPr lang="en-US" sz="2000" kern="1200" dirty="0" err="1"/>
            <a:t>legislaţia</a:t>
          </a:r>
          <a:r>
            <a:rPr lang="en-US" sz="2000" kern="1200" dirty="0"/>
            <a:t> </a:t>
          </a:r>
          <a:r>
            <a:rPr lang="en-US" sz="2000" kern="1200" dirty="0" err="1"/>
            <a:t>muncii</a:t>
          </a:r>
          <a:r>
            <a:rPr lang="en-US" sz="2000" kern="1200" dirty="0"/>
            <a:t> </a:t>
          </a:r>
          <a:r>
            <a:rPr lang="en-US" sz="2000" kern="1200" dirty="0" err="1"/>
            <a:t>în</a:t>
          </a:r>
          <a:r>
            <a:rPr lang="en-US" sz="2000" kern="1200" dirty="0"/>
            <a:t> </a:t>
          </a:r>
          <a:r>
            <a:rPr lang="en-US" sz="2000" kern="1200" dirty="0" err="1"/>
            <a:t>contractele</a:t>
          </a:r>
          <a:r>
            <a:rPr lang="en-US" sz="2000" kern="1200" dirty="0"/>
            <a:t> cu </a:t>
          </a:r>
          <a:r>
            <a:rPr lang="en-US" sz="2000" kern="1200" dirty="0" err="1"/>
            <a:t>partener</a:t>
          </a:r>
          <a:r>
            <a:rPr lang="ro-RO" sz="2000" kern="1200" dirty="0"/>
            <a:t>i</a:t>
          </a:r>
          <a:r>
            <a:rPr lang="en-US" sz="2000" kern="1200" dirty="0" err="1"/>
            <a:t>i</a:t>
          </a:r>
          <a:r>
            <a:rPr lang="en-US" sz="2000" kern="1200" dirty="0"/>
            <a:t> </a:t>
          </a:r>
          <a:r>
            <a:rPr lang="en-US" sz="2000" kern="1200" dirty="0" err="1"/>
            <a:t>externi</a:t>
          </a:r>
          <a:r>
            <a:rPr lang="en-US" sz="2000" kern="1200" dirty="0"/>
            <a:t> ai U</a:t>
          </a:r>
          <a:r>
            <a:rPr lang="ro-RO" sz="2000" kern="1200" dirty="0"/>
            <a:t>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Protecţia</a:t>
          </a:r>
          <a:r>
            <a:rPr lang="en-US" sz="2000" kern="1200" dirty="0"/>
            <a:t> </a:t>
          </a:r>
          <a:r>
            <a:rPr lang="en-US" sz="2000" kern="1200" dirty="0" err="1"/>
            <a:t>împotriva</a:t>
          </a:r>
          <a:r>
            <a:rPr lang="en-US" sz="2000" kern="1200" dirty="0"/>
            <a:t> </a:t>
          </a:r>
          <a:r>
            <a:rPr lang="en-US" sz="2000" kern="1200" dirty="0" err="1"/>
            <a:t>investiţiilor</a:t>
          </a:r>
          <a:r>
            <a:rPr lang="en-US" sz="2000" kern="1200" dirty="0"/>
            <a:t> </a:t>
          </a:r>
          <a:r>
            <a:rPr lang="en-US" sz="2000" kern="1200" dirty="0" err="1"/>
            <a:t>străine</a:t>
          </a:r>
          <a:r>
            <a:rPr lang="en-US" sz="2000" kern="1200" dirty="0"/>
            <a:t> </a:t>
          </a:r>
          <a:r>
            <a:rPr lang="en-US" sz="2000" kern="1200" dirty="0" err="1"/>
            <a:t>în</a:t>
          </a:r>
          <a:r>
            <a:rPr lang="en-US" sz="2000" kern="1200" dirty="0"/>
            <a:t> </a:t>
          </a:r>
          <a:r>
            <a:rPr lang="en-US" sz="2000" kern="1200" dirty="0" err="1"/>
            <a:t>sectoare</a:t>
          </a:r>
          <a:r>
            <a:rPr lang="en-US" sz="2000" kern="1200" dirty="0"/>
            <a:t> de </a:t>
          </a:r>
          <a:r>
            <a:rPr lang="en-US" sz="2000" kern="1200" dirty="0" err="1"/>
            <a:t>importanţă</a:t>
          </a:r>
          <a:r>
            <a:rPr lang="en-US" sz="2000" kern="1200" dirty="0"/>
            <a:t> </a:t>
          </a:r>
          <a:r>
            <a:rPr lang="en-US" sz="2000" kern="1200" dirty="0" err="1"/>
            <a:t>strategică</a:t>
          </a:r>
          <a:endParaRPr lang="en-US" sz="2000" kern="1200" dirty="0"/>
        </a:p>
      </dsp:txBody>
      <dsp:txXfrm>
        <a:off x="0" y="3039860"/>
        <a:ext cx="6775499" cy="2173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4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0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28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74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67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53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6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41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2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4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3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2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1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5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2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0AC2F06-6FD6-41D5-8148-5073C598B45F}" type="datetimeFigureOut">
              <a:rPr lang="en-US" smtClean="0"/>
              <a:t>06/12/18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643929E-A0D5-43C8-8EA0-4CCD2BF2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4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0">
            <a:extLst>
              <a:ext uri="{FF2B5EF4-FFF2-40B4-BE49-F238E27FC236}">
                <a16:creationId xmlns:a16="http://schemas.microsoft.com/office/drawing/2014/main" id="{15655827-B42D-4180-88D3-D83F25E4B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22">
            <a:extLst>
              <a:ext uri="{FF2B5EF4-FFF2-40B4-BE49-F238E27FC236}">
                <a16:creationId xmlns:a16="http://schemas.microsoft.com/office/drawing/2014/main" id="{24ACCB06-563C-4ADE-B4D6-1FE9F723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42" name="Freeform: Shape 24">
            <a:extLst>
              <a:ext uri="{FF2B5EF4-FFF2-40B4-BE49-F238E27FC236}">
                <a16:creationId xmlns:a16="http://schemas.microsoft.com/office/drawing/2014/main" id="{40761ECD-D92B-46AE-82CA-640023D28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928607-C55C-40FD-B2DF-6CD6A7226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00A20C1-29A4-43E0-AB15-7931F76F8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3618898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100" b="1"/>
              <a:t>PRE</a:t>
            </a:r>
            <a:r>
              <a:rPr lang="ro-RO" sz="6100" b="1"/>
              <a:t>Ș</a:t>
            </a:r>
            <a:r>
              <a:rPr lang="en-US" sz="6100" b="1"/>
              <a:t>EDIN</a:t>
            </a:r>
            <a:r>
              <a:rPr lang="ro-RO" sz="6100" b="1"/>
              <a:t>Ț</a:t>
            </a:r>
            <a:r>
              <a:rPr lang="en-US" sz="6100" b="1"/>
              <a:t>IA ROM</a:t>
            </a:r>
            <a:r>
              <a:rPr lang="ro-RO" sz="6100" b="1"/>
              <a:t>Â</a:t>
            </a:r>
            <a:r>
              <a:rPr lang="en-US" sz="6100" b="1"/>
              <a:t>NIEI LA CONSILIUL UNIUNII EUROPENE</a:t>
            </a:r>
            <a:endParaRPr lang="en-US" sz="6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9546" y="4552335"/>
            <a:ext cx="6752908" cy="1091381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endParaRPr lang="en-US" sz="1000" dirty="0"/>
          </a:p>
          <a:p>
            <a:pPr algn="ctr">
              <a:lnSpc>
                <a:spcPct val="90000"/>
              </a:lnSpc>
            </a:pPr>
            <a:endParaRPr lang="en-US" sz="1000" dirty="0"/>
          </a:p>
          <a:p>
            <a:pPr algn="ctr">
              <a:lnSpc>
                <a:spcPct val="90000"/>
              </a:lnSpc>
            </a:pPr>
            <a:endParaRPr lang="en-US" sz="1000" dirty="0"/>
          </a:p>
          <a:p>
            <a:pPr algn="ctr">
              <a:lnSpc>
                <a:spcPct val="90000"/>
              </a:lnSpc>
            </a:pPr>
            <a:r>
              <a:rPr lang="en-US" sz="1800" b="1" dirty="0"/>
              <a:t>CRISTIAN DIACONESCU                                                               13 IUNIE 2018</a:t>
            </a:r>
          </a:p>
          <a:p>
            <a:pPr algn="ctr">
              <a:lnSpc>
                <a:spcPct val="9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55242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ED1B64B-251E-446A-A285-6626C4EC0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D02B5D1-60D4-4D5B-AFD9-C986E2274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54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en-US" sz="3300" b="1" dirty="0">
                <a:solidFill>
                  <a:srgbClr val="000000"/>
                </a:solidFill>
              </a:rPr>
              <a:t>REVOLUŢIA COMERCIALĂ</a:t>
            </a:r>
            <a:br>
              <a:rPr lang="en-US" sz="3300" dirty="0">
                <a:solidFill>
                  <a:srgbClr val="000000"/>
                </a:solidFill>
              </a:rPr>
            </a:br>
            <a:br>
              <a:rPr lang="en-US" sz="3300" dirty="0">
                <a:solidFill>
                  <a:srgbClr val="000000"/>
                </a:solidFill>
              </a:rPr>
            </a:br>
            <a:endParaRPr lang="en-US" sz="3300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6E4B5E-BF50-4104-9277-F680D17F5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417052"/>
              </p:ext>
            </p:extLst>
          </p:nvPr>
        </p:nvGraphicFramePr>
        <p:xfrm>
          <a:off x="4727525" y="648931"/>
          <a:ext cx="6775499" cy="5231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3145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5FC2659-59AB-4EC4-8496-A4F1AE391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9298" y="2743199"/>
            <a:ext cx="3047999" cy="304799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44380"/>
            <a:ext cx="10018713" cy="1034715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ro-RO" b="1"/>
            </a:br>
            <a:br>
              <a:rPr lang="ro-RO" b="1"/>
            </a:br>
            <a:r>
              <a:rPr lang="en-US" b="1"/>
              <a:t>COALIŢIILE ÎN UE</a:t>
            </a:r>
            <a:br>
              <a:rPr lang="en-US"/>
            </a:b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179095"/>
            <a:ext cx="7531768" cy="5534526"/>
          </a:xfrm>
        </p:spPr>
        <p:txBody>
          <a:bodyPr anchor="t">
            <a:no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200" b="1" dirty="0" err="1"/>
              <a:t>Coaliţiile</a:t>
            </a:r>
            <a:r>
              <a:rPr lang="en-US" sz="2200" b="1" dirty="0"/>
              <a:t> – instrument de </a:t>
            </a:r>
            <a:r>
              <a:rPr lang="en-US" sz="2200" b="1" dirty="0" err="1"/>
              <a:t>guvernanţă</a:t>
            </a:r>
            <a:r>
              <a:rPr lang="en-US" sz="2200" b="1" dirty="0"/>
              <a:t> </a:t>
            </a:r>
            <a:r>
              <a:rPr lang="en-US" sz="2200" b="1" dirty="0" err="1"/>
              <a:t>într</a:t>
            </a:r>
            <a:r>
              <a:rPr lang="en-US" sz="2200" b="1" dirty="0"/>
              <a:t>-o </a:t>
            </a:r>
            <a:r>
              <a:rPr lang="en-US" sz="2200" b="1" dirty="0" err="1"/>
              <a:t>Uniune</a:t>
            </a:r>
            <a:r>
              <a:rPr lang="en-US" sz="2200" b="1" dirty="0"/>
              <a:t> </a:t>
            </a:r>
            <a:r>
              <a:rPr lang="en-US" sz="2200" b="1" dirty="0" err="1"/>
              <a:t>Interguvernamentala</a:t>
            </a:r>
            <a:endParaRPr lang="en-US" sz="2200" b="1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dirty="0"/>
              <a:t>A crescut necesitatea consensului între guverne stabilit pe baze informale</a:t>
            </a:r>
            <a:endParaRPr lang="ro-RO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 err="1"/>
              <a:t>Preşedinţia</a:t>
            </a:r>
            <a:r>
              <a:rPr lang="en-US" dirty="0"/>
              <a:t> are </a:t>
            </a:r>
            <a:r>
              <a:rPr lang="en-US" dirty="0" err="1"/>
              <a:t>nevoie</a:t>
            </a:r>
            <a:r>
              <a:rPr lang="en-US" dirty="0"/>
              <a:t> de </a:t>
            </a:r>
            <a:r>
              <a:rPr lang="en-US" dirty="0" err="1"/>
              <a:t>coaliţii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grupuri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stabili</a:t>
            </a:r>
            <a:r>
              <a:rPr lang="en-US" dirty="0"/>
              <a:t> agenda, </a:t>
            </a:r>
            <a:r>
              <a:rPr lang="en-US" dirty="0" err="1"/>
              <a:t>dinamizarea</a:t>
            </a:r>
            <a:r>
              <a:rPr lang="en-US" dirty="0"/>
              <a:t> </a:t>
            </a:r>
            <a:r>
              <a:rPr lang="en-US" dirty="0" err="1"/>
              <a:t>negocierilor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depăşirea</a:t>
            </a:r>
            <a:r>
              <a:rPr lang="en-US" dirty="0"/>
              <a:t> </a:t>
            </a:r>
            <a:r>
              <a:rPr lang="en-US" dirty="0" err="1"/>
              <a:t>diferenţelor</a:t>
            </a:r>
            <a:r>
              <a:rPr lang="en-US" dirty="0"/>
              <a:t> de </a:t>
            </a:r>
            <a:r>
              <a:rPr lang="en-US" dirty="0" err="1"/>
              <a:t>abordare</a:t>
            </a:r>
            <a:endParaRPr lang="ro-RO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r>
              <a:rPr lang="en-US" sz="2200" b="1" dirty="0" err="1"/>
              <a:t>Coaliţiile</a:t>
            </a:r>
            <a:r>
              <a:rPr lang="en-US" sz="2200" b="1" dirty="0"/>
              <a:t> </a:t>
            </a:r>
            <a:r>
              <a:rPr lang="en-US" sz="2200" b="1" dirty="0" err="1"/>
              <a:t>ajută</a:t>
            </a:r>
            <a:r>
              <a:rPr lang="en-US" sz="2200" b="1" dirty="0"/>
              <a:t> la </a:t>
            </a:r>
            <a:r>
              <a:rPr lang="en-US" sz="2200" b="1" dirty="0" err="1"/>
              <a:t>depăşirea</a:t>
            </a:r>
            <a:r>
              <a:rPr lang="en-US" sz="2200" b="1" dirty="0"/>
              <a:t> </a:t>
            </a:r>
            <a:r>
              <a:rPr lang="en-US" sz="2200" b="1" dirty="0" err="1"/>
              <a:t>blocajelor</a:t>
            </a:r>
            <a:r>
              <a:rPr lang="en-US" sz="2200" b="1" dirty="0"/>
              <a:t> </a:t>
            </a:r>
            <a:r>
              <a:rPr lang="en-US" sz="2200" b="1" dirty="0" err="1"/>
              <a:t>prin</a:t>
            </a:r>
            <a:r>
              <a:rPr lang="en-US" sz="2200" b="1" dirty="0"/>
              <a:t> </a:t>
            </a:r>
            <a:r>
              <a:rPr lang="en-US" sz="2200" b="1" dirty="0" err="1"/>
              <a:t>exprimarea</a:t>
            </a:r>
            <a:r>
              <a:rPr lang="en-US" sz="2200" b="1" dirty="0"/>
              <a:t> veto-</a:t>
            </a:r>
            <a:r>
              <a:rPr lang="en-US" sz="2200" b="1" dirty="0" err="1"/>
              <a:t>ului</a:t>
            </a:r>
            <a:endParaRPr lang="en-US" sz="2200" b="1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Instrument de </a:t>
            </a:r>
            <a:r>
              <a:rPr lang="en-US" dirty="0" err="1"/>
              <a:t>construire</a:t>
            </a:r>
            <a:r>
              <a:rPr lang="en-US" dirty="0"/>
              <a:t> a </a:t>
            </a:r>
            <a:r>
              <a:rPr lang="en-US" dirty="0" err="1"/>
              <a:t>majorităţilor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grupurile</a:t>
            </a:r>
            <a:r>
              <a:rPr lang="en-US" dirty="0"/>
              <a:t> de </a:t>
            </a:r>
            <a:r>
              <a:rPr lang="en-US" dirty="0" err="1"/>
              <a:t>lucru</a:t>
            </a:r>
            <a:endParaRPr lang="ro-RO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 marL="457200" indent="-457200">
              <a:lnSpc>
                <a:spcPct val="90000"/>
              </a:lnSpc>
              <a:buFont typeface="+mj-lt"/>
              <a:buAutoNum type="arabicPeriod" startAt="3"/>
            </a:pPr>
            <a:r>
              <a:rPr lang="en-US" sz="2200" b="1" dirty="0" err="1"/>
              <a:t>Coaliţiile</a:t>
            </a:r>
            <a:r>
              <a:rPr lang="en-US" sz="2200" b="1" dirty="0"/>
              <a:t> </a:t>
            </a:r>
            <a:r>
              <a:rPr lang="en-US" sz="2200" b="1" dirty="0" err="1"/>
              <a:t>asigură</a:t>
            </a:r>
            <a:r>
              <a:rPr lang="en-US" sz="2200" b="1" dirty="0"/>
              <a:t> </a:t>
            </a:r>
            <a:r>
              <a:rPr lang="en-US" sz="2200" b="1" dirty="0" err="1"/>
              <a:t>flexibilitatea</a:t>
            </a:r>
            <a:r>
              <a:rPr lang="en-US" sz="2200" b="1" dirty="0"/>
              <a:t> </a:t>
            </a:r>
            <a:r>
              <a:rPr lang="en-US" sz="2200" b="1" dirty="0" err="1"/>
              <a:t>necesară</a:t>
            </a:r>
            <a:r>
              <a:rPr lang="en-US" sz="2200" b="1" dirty="0"/>
              <a:t> </a:t>
            </a:r>
            <a:r>
              <a:rPr lang="en-US" sz="2200" b="1" dirty="0" err="1"/>
              <a:t>pentru</a:t>
            </a:r>
            <a:r>
              <a:rPr lang="en-US" sz="2200" b="1" dirty="0"/>
              <a:t> </a:t>
            </a:r>
            <a:r>
              <a:rPr lang="en-US" sz="2200" b="1" dirty="0" err="1"/>
              <a:t>depăşirea</a:t>
            </a:r>
            <a:r>
              <a:rPr lang="en-US" sz="2200" b="1" dirty="0"/>
              <a:t> </a:t>
            </a:r>
            <a:r>
              <a:rPr lang="en-US" sz="2200" b="1" dirty="0" err="1"/>
              <a:t>abordărilor</a:t>
            </a:r>
            <a:r>
              <a:rPr lang="en-US" sz="2200" b="1" dirty="0"/>
              <a:t> “Europa </a:t>
            </a:r>
            <a:r>
              <a:rPr lang="ro-RO" sz="2200" b="1" dirty="0"/>
              <a:t>a</a:t>
            </a:r>
            <a:r>
              <a:rPr lang="en-US" sz="2200" b="1" dirty="0"/>
              <a:t> la carte“</a:t>
            </a:r>
          </a:p>
        </p:txBody>
      </p:sp>
    </p:spTree>
    <p:extLst>
      <p:ext uri="{BB962C8B-B14F-4D97-AF65-F5344CB8AC3E}">
        <p14:creationId xmlns:p14="http://schemas.microsoft.com/office/powerpoint/2010/main" val="419984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b="1" dirty="0"/>
              <a:t>EUROPA CONVERGENŢEI: CREŞTERE, COEZIUNE, COMPETITIVITATE, CONECTIVITATE</a:t>
            </a:r>
            <a:endParaRPr lang="en-US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D367D3-051E-4387-8885-75E384691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880813"/>
              </p:ext>
            </p:extLst>
          </p:nvPr>
        </p:nvGraphicFramePr>
        <p:xfrm>
          <a:off x="1760705" y="2694562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528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 b="1" dirty="0"/>
              <a:t>EUROPA SIGURANŢEI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D127EA-8E98-4AEB-B7B0-91A18347BF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640863"/>
              </p:ext>
            </p:extLst>
          </p:nvPr>
        </p:nvGraphicFramePr>
        <p:xfrm>
          <a:off x="1760705" y="2694562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882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EUROPA</a:t>
            </a:r>
            <a:r>
              <a:rPr lang="ro-RO" b="1" dirty="0"/>
              <a:t> - </a:t>
            </a:r>
            <a:r>
              <a:rPr lang="en-US" b="1" dirty="0"/>
              <a:t>ACTOR GLOBAL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2DAEA9-EBE1-413E-92FD-282E8A9560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435972"/>
              </p:ext>
            </p:extLst>
          </p:nvPr>
        </p:nvGraphicFramePr>
        <p:xfrm>
          <a:off x="1760705" y="2694562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84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D1B64B-251E-446A-A285-6626C4EC0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D02B5D1-60D4-4D5B-AFD9-C986E2274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20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EUROPA VALORILOR COMUNE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59ED9F-D65A-44AB-A740-6095887951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415696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76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BED1B64B-251E-446A-A285-6626C4EC0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CD02B5D1-60D4-4D5B-AFD9-C986E2274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20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it-IT" sz="3300" b="1">
                <a:solidFill>
                  <a:srgbClr val="000000"/>
                </a:solidFill>
              </a:rPr>
              <a:t>MARILE DOSARE ÎN CARE ROMÂNIA VA CONDUCE PROCESUL DECIZIONAL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43E50F-0786-45B6-B0AB-D9E04D401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243669"/>
              </p:ext>
            </p:extLst>
          </p:nvPr>
        </p:nvGraphicFramePr>
        <p:xfrm>
          <a:off x="4941201" y="992181"/>
          <a:ext cx="6237359" cy="553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1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681DF40-19E9-44F1-A30A-33AC0A704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5A56C18-147A-4566-B13D-C49A40E3D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2FFEA641-7F0D-41D1-A13F-A5A8F7667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4D7FF27C-9183-425B-8BAB-7FC5A5B4A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A8EF86AB-80F9-40E7-8DC2-DB7FAB5AF8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BFC2A5D-0701-4890-A2EC-70C2CC287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AA343A51-8CD2-4C41-803E-B3604A310F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0" name="Rounded Rectangle 16">
            <a:extLst>
              <a:ext uri="{FF2B5EF4-FFF2-40B4-BE49-F238E27FC236}">
                <a16:creationId xmlns:a16="http://schemas.microsoft.com/office/drawing/2014/main" id="{DB4E7E40-6469-444C-A3D7-A32F553AA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0503" y="648931"/>
            <a:ext cx="3912520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0FBFB9F-BDF3-405A-973C-7B93BFB7A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9757" y="1671635"/>
            <a:ext cx="2888803" cy="28888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85004"/>
            <a:ext cx="5781729" cy="1752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EUROPA “UŞILOR DESCHISE” SAU “FORTĂREAŢĂ“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2185229"/>
            <a:ext cx="6106193" cy="456448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o-RO" sz="2000" b="1" dirty="0"/>
              <a:t>S</a:t>
            </a:r>
            <a:r>
              <a:rPr lang="en-US" sz="2000" b="1" dirty="0" err="1"/>
              <a:t>oluţii</a:t>
            </a:r>
            <a:r>
              <a:rPr lang="en-US" sz="2000" b="1" dirty="0"/>
              <a:t> </a:t>
            </a:r>
            <a:r>
              <a:rPr lang="en-US" sz="2000" b="1" dirty="0" err="1"/>
              <a:t>cuprinzătoare</a:t>
            </a:r>
            <a:r>
              <a:rPr lang="en-US" sz="2000" dirty="0"/>
              <a:t>:</a:t>
            </a:r>
            <a:endParaRPr lang="ro-RO" sz="2000" dirty="0"/>
          </a:p>
          <a:p>
            <a:pPr lvl="2">
              <a:lnSpc>
                <a:spcPct val="90000"/>
              </a:lnSpc>
              <a:buSzPct val="153000"/>
              <a:buFont typeface="Wingdings" panose="05000000000000000000" pitchFamily="2" charset="2"/>
              <a:buChar char="Ø"/>
            </a:pPr>
            <a:r>
              <a:rPr lang="ro-RO" sz="2000" dirty="0"/>
              <a:t> </a:t>
            </a:r>
            <a:r>
              <a:rPr lang="en-US" sz="2000" dirty="0" err="1"/>
              <a:t>protecţia</a:t>
            </a:r>
            <a:r>
              <a:rPr lang="en-US" sz="2000" dirty="0"/>
              <a:t> </a:t>
            </a:r>
            <a:r>
              <a:rPr lang="en-US" sz="2000" dirty="0" err="1"/>
              <a:t>frontierelor</a:t>
            </a:r>
            <a:r>
              <a:rPr lang="en-US" sz="2000" dirty="0"/>
              <a:t> </a:t>
            </a:r>
            <a:r>
              <a:rPr lang="en-US" sz="2000" dirty="0" err="1"/>
              <a:t>statelor</a:t>
            </a:r>
            <a:r>
              <a:rPr lang="en-US" sz="2000" dirty="0"/>
              <a:t> </a:t>
            </a:r>
            <a:r>
              <a:rPr lang="en-US" sz="2000" dirty="0" err="1"/>
              <a:t>membre</a:t>
            </a:r>
            <a:endParaRPr lang="en-US" sz="2000" dirty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err="1"/>
              <a:t>repatrierea</a:t>
            </a:r>
            <a:r>
              <a:rPr lang="en-US" sz="2000" dirty="0"/>
              <a:t> </a:t>
            </a:r>
            <a:r>
              <a:rPr lang="en-US" sz="2000" dirty="0" err="1"/>
              <a:t>solicitanţilor</a:t>
            </a:r>
            <a:r>
              <a:rPr lang="en-US" sz="2000" dirty="0"/>
              <a:t> de </a:t>
            </a:r>
            <a:r>
              <a:rPr lang="en-US" sz="2000" dirty="0" err="1"/>
              <a:t>azil</a:t>
            </a:r>
            <a:r>
              <a:rPr lang="en-US" sz="2000" dirty="0"/>
              <a:t> care au </a:t>
            </a:r>
            <a:r>
              <a:rPr lang="en-US" sz="2000" dirty="0" err="1"/>
              <a:t>fost</a:t>
            </a:r>
            <a:r>
              <a:rPr lang="en-US" sz="2000" dirty="0"/>
              <a:t> </a:t>
            </a:r>
            <a:r>
              <a:rPr lang="en-US" sz="2000" dirty="0" err="1"/>
              <a:t>respinşi</a:t>
            </a:r>
            <a:endParaRPr lang="en-US" sz="2000" dirty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err="1"/>
              <a:t>combaterea</a:t>
            </a:r>
            <a:r>
              <a:rPr lang="en-US" sz="2000" dirty="0"/>
              <a:t> </a:t>
            </a:r>
            <a:r>
              <a:rPr lang="en-US" sz="2000" dirty="0" err="1"/>
              <a:t>traficului</a:t>
            </a:r>
            <a:r>
              <a:rPr lang="en-US" sz="2000" dirty="0"/>
              <a:t> de </a:t>
            </a:r>
            <a:r>
              <a:rPr lang="en-US" sz="2000" dirty="0" err="1"/>
              <a:t>emigran</a:t>
            </a:r>
            <a:r>
              <a:rPr lang="ro-RO" sz="2000" dirty="0"/>
              <a:t>ți</a:t>
            </a:r>
            <a:r>
              <a:rPr lang="en-US" sz="2000" dirty="0"/>
              <a:t> din Africa </a:t>
            </a:r>
            <a:r>
              <a:rPr lang="en-US" sz="2000" dirty="0" err="1"/>
              <a:t>şi</a:t>
            </a:r>
            <a:r>
              <a:rPr lang="en-US" sz="2000" dirty="0"/>
              <a:t> </a:t>
            </a:r>
            <a:r>
              <a:rPr lang="en-US" sz="2000" dirty="0" err="1"/>
              <a:t>Orientul</a:t>
            </a:r>
            <a:r>
              <a:rPr lang="en-US" sz="2000" dirty="0"/>
              <a:t> </a:t>
            </a:r>
            <a:r>
              <a:rPr lang="en-US" sz="2000" dirty="0" err="1"/>
              <a:t>Mijlociu</a:t>
            </a:r>
            <a:endParaRPr lang="en-US" sz="2000" dirty="0"/>
          </a:p>
          <a:p>
            <a:pPr marL="742950" indent="-742950">
              <a:lnSpc>
                <a:spcPct val="90000"/>
              </a:lnSpc>
              <a:buFont typeface="+mj-lt"/>
              <a:buAutoNum type="arabicPeriod" startAt="2"/>
            </a:pPr>
            <a:r>
              <a:rPr lang="en-US" sz="2000" b="1" dirty="0" err="1"/>
              <a:t>Armonizarea</a:t>
            </a:r>
            <a:r>
              <a:rPr lang="en-US" sz="2000" b="1" dirty="0"/>
              <a:t> </a:t>
            </a:r>
            <a:r>
              <a:rPr lang="en-US" sz="2000" b="1" dirty="0" err="1"/>
              <a:t>poziţiilor</a:t>
            </a:r>
            <a:r>
              <a:rPr lang="en-US" sz="2000" b="1" dirty="0"/>
              <a:t> </a:t>
            </a:r>
            <a:r>
              <a:rPr lang="en-US" sz="2000" b="1" dirty="0" err="1"/>
              <a:t>naţionale</a:t>
            </a:r>
            <a:r>
              <a:rPr lang="en-US" sz="2000" b="1" dirty="0"/>
              <a:t> ale </a:t>
            </a:r>
            <a:r>
              <a:rPr lang="en-US" sz="2000" b="1" dirty="0" err="1"/>
              <a:t>statelor</a:t>
            </a:r>
            <a:r>
              <a:rPr lang="en-US" sz="2000" b="1" dirty="0"/>
              <a:t> UE</a:t>
            </a:r>
            <a:endParaRPr lang="ro-RO" sz="2000" dirty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sz="2000" dirty="0"/>
              <a:t>statele “de primă linie” – Italia, Grecia</a:t>
            </a:r>
            <a:endParaRPr lang="ro-RO" sz="2000" dirty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“</a:t>
            </a:r>
            <a:r>
              <a:rPr lang="en-US" sz="2000" dirty="0" err="1"/>
              <a:t>liberalii</a:t>
            </a:r>
            <a:r>
              <a:rPr lang="en-US" sz="2000" dirty="0"/>
              <a:t>” – </a:t>
            </a:r>
            <a:r>
              <a:rPr lang="en-US" sz="2000" dirty="0" err="1"/>
              <a:t>Suedia</a:t>
            </a:r>
            <a:r>
              <a:rPr lang="en-US" sz="2000" dirty="0"/>
              <a:t> </a:t>
            </a:r>
            <a:r>
              <a:rPr lang="en-US" sz="2000" dirty="0" err="1"/>
              <a:t>şi</a:t>
            </a:r>
            <a:r>
              <a:rPr lang="en-US" sz="2000" dirty="0"/>
              <a:t> Germania</a:t>
            </a:r>
            <a:endParaRPr lang="ro-RO" sz="2000" dirty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err="1"/>
              <a:t>scepticismul</a:t>
            </a:r>
            <a:r>
              <a:rPr lang="en-US" sz="2000" dirty="0"/>
              <a:t> </a:t>
            </a:r>
            <a:r>
              <a:rPr lang="en-US" sz="2000" dirty="0" err="1"/>
              <a:t>statelor</a:t>
            </a:r>
            <a:r>
              <a:rPr lang="en-US" sz="2000" dirty="0"/>
              <a:t> din </a:t>
            </a:r>
            <a:r>
              <a:rPr lang="en-US" sz="2000" dirty="0" err="1"/>
              <a:t>Estul</a:t>
            </a:r>
            <a:r>
              <a:rPr lang="en-US" sz="2000" dirty="0"/>
              <a:t> </a:t>
            </a:r>
            <a:r>
              <a:rPr lang="en-US" sz="2000" dirty="0" err="1"/>
              <a:t>Europei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4901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21" y="-14289"/>
            <a:ext cx="3826042" cy="43977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EUROPA “UŞILOR DESCHISE” SAU “FORTĂREAŢ</a:t>
            </a:r>
            <a:r>
              <a:rPr lang="ro-RO" dirty="0">
                <a:solidFill>
                  <a:srgbClr val="FFFFFF"/>
                </a:solidFill>
              </a:rPr>
              <a:t>Ă</a:t>
            </a:r>
            <a:r>
              <a:rPr lang="en-US" dirty="0">
                <a:solidFill>
                  <a:srgbClr val="FFFFFF"/>
                </a:solidFill>
              </a:rPr>
              <a:t>“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32CC47-DF9B-424F-A80E-D31F2B176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323503"/>
              </p:ext>
            </p:extLst>
          </p:nvPr>
        </p:nvGraphicFramePr>
        <p:xfrm>
          <a:off x="5010150" y="-1"/>
          <a:ext cx="6492875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6513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it-IT" sz="3200" b="1">
                <a:solidFill>
                  <a:srgbClr val="FFFFFF"/>
                </a:solidFill>
              </a:rPr>
              <a:t>RUSIA ŞI TURCIA – LINIA ROŞIE ÎN POLITICA EUROPEANĂ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b="1" dirty="0"/>
              <a:t>Rusia/Turcia </a:t>
            </a:r>
            <a:endParaRPr lang="ro-RO" b="1" dirty="0"/>
          </a:p>
          <a:p>
            <a:pPr marL="0" indent="0">
              <a:buNone/>
            </a:pPr>
            <a:endParaRPr lang="ro-RO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 contestă ordinea liberală europeană</a:t>
            </a:r>
            <a:endParaRPr lang="ro-RO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o-RO" dirty="0"/>
              <a:t>p</a:t>
            </a:r>
            <a:r>
              <a:rPr lang="en-US" dirty="0" err="1"/>
              <a:t>arteneri</a:t>
            </a:r>
            <a:r>
              <a:rPr lang="en-US" dirty="0"/>
              <a:t> </a:t>
            </a:r>
            <a:r>
              <a:rPr lang="en-US" dirty="0" err="1"/>
              <a:t>importanţi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dialogul</a:t>
            </a:r>
            <a:r>
              <a:rPr lang="en-US" dirty="0"/>
              <a:t> de </a:t>
            </a:r>
            <a:r>
              <a:rPr lang="en-US" dirty="0" err="1"/>
              <a:t>securitate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Europa</a:t>
            </a:r>
            <a:endParaRPr lang="ro-RO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o-RO" dirty="0"/>
              <a:t>i</a:t>
            </a:r>
            <a:r>
              <a:rPr lang="en-US" dirty="0" err="1"/>
              <a:t>dentificarea</a:t>
            </a:r>
            <a:r>
              <a:rPr lang="en-US" dirty="0"/>
              <a:t> </a:t>
            </a:r>
            <a:r>
              <a:rPr lang="en-US" dirty="0" err="1"/>
              <a:t>zonelor</a:t>
            </a:r>
            <a:r>
              <a:rPr lang="en-US" dirty="0"/>
              <a:t> de dialog versus </a:t>
            </a:r>
            <a:r>
              <a:rPr lang="en-US" dirty="0" err="1"/>
              <a:t>teme</a:t>
            </a:r>
            <a:r>
              <a:rPr lang="ro-RO" dirty="0"/>
              <a:t> </a:t>
            </a:r>
            <a:r>
              <a:rPr lang="en-US" dirty="0"/>
              <a:t>”</a:t>
            </a:r>
            <a:r>
              <a:rPr lang="en-US" dirty="0" err="1"/>
              <a:t>nenegociabile</a:t>
            </a:r>
            <a:r>
              <a:rPr lang="en-US" dirty="0"/>
              <a:t> “</a:t>
            </a:r>
            <a:endParaRPr lang="ro-RO" dirty="0"/>
          </a:p>
          <a:p>
            <a:pPr marL="457200" lvl="1" indent="0">
              <a:buNone/>
            </a:pPr>
            <a:endParaRPr lang="ro-RO" dirty="0"/>
          </a:p>
          <a:p>
            <a:pPr marL="457200" indent="-457200">
              <a:buFont typeface="+mj-lt"/>
              <a:buAutoNum type="arabicPeriod" startAt="2"/>
            </a:pPr>
            <a:r>
              <a:rPr lang="en-US" b="1" dirty="0" err="1"/>
              <a:t>Statele</a:t>
            </a:r>
            <a:r>
              <a:rPr lang="en-US" b="1" dirty="0"/>
              <a:t> </a:t>
            </a:r>
            <a:r>
              <a:rPr lang="en-US" b="1" dirty="0" err="1"/>
              <a:t>Baltice</a:t>
            </a:r>
            <a:r>
              <a:rPr lang="en-US" b="1" dirty="0"/>
              <a:t>, Polonia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Ungaria</a:t>
            </a:r>
            <a:r>
              <a:rPr lang="en-US" b="1" dirty="0"/>
              <a:t>, </a:t>
            </a:r>
            <a:r>
              <a:rPr lang="en-US" b="1" dirty="0" err="1"/>
              <a:t>încrederea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proiectul</a:t>
            </a:r>
            <a:r>
              <a:rPr lang="en-US" b="1" dirty="0"/>
              <a:t> </a:t>
            </a:r>
            <a:r>
              <a:rPr lang="en-US" b="1" dirty="0" err="1"/>
              <a:t>comun</a:t>
            </a:r>
            <a:r>
              <a:rPr lang="en-US" b="1" dirty="0"/>
              <a:t> de </a:t>
            </a:r>
            <a:r>
              <a:rPr lang="en-US" b="1" dirty="0" err="1"/>
              <a:t>apărare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declin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5079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1271</TotalTime>
  <Words>519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Wingdings</vt:lpstr>
      <vt:lpstr>Parallax</vt:lpstr>
      <vt:lpstr>PREȘEDINȚIA ROMÂNIEI LA CONSILIUL UNIUNII EUROPENE</vt:lpstr>
      <vt:lpstr>EUROPA CONVERGENŢEI: CREŞTERE, COEZIUNE, COMPETITIVITATE, CONECTIVITATE</vt:lpstr>
      <vt:lpstr>EUROPA SIGURANŢEI</vt:lpstr>
      <vt:lpstr>EUROPA - ACTOR GLOBAL  </vt:lpstr>
      <vt:lpstr>EUROPA VALORILOR COMUNE</vt:lpstr>
      <vt:lpstr>MARILE DOSARE ÎN CARE ROMÂNIA VA CONDUCE PROCESUL DECIZIONAL</vt:lpstr>
      <vt:lpstr>EUROPA “UŞILOR DESCHISE” SAU “FORTĂREAŢĂ“</vt:lpstr>
      <vt:lpstr>EUROPA “UŞILOR DESCHISE” SAU “FORTĂREAŢĂ“</vt:lpstr>
      <vt:lpstr>RUSIA ŞI TURCIA – LINIA ROŞIE ÎN POLITICA EUROPEANĂ</vt:lpstr>
      <vt:lpstr>REVOLUŢIA COMERCIALĂ  </vt:lpstr>
      <vt:lpstr>  COALIŢIILE ÎN UE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Mariana Diaconescu</dc:creator>
  <cp:lastModifiedBy>Mariana Diaconescu</cp:lastModifiedBy>
  <cp:revision>62</cp:revision>
  <dcterms:created xsi:type="dcterms:W3CDTF">2018-06-11T12:23:12Z</dcterms:created>
  <dcterms:modified xsi:type="dcterms:W3CDTF">2018-06-12T09:37:55Z</dcterms:modified>
</cp:coreProperties>
</file>